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 id="2147483651" r:id="rId4"/>
    <p:sldMasterId id="2147483652" r:id="rId5"/>
  </p:sldMasterIdLst>
  <p:notesMasterIdLst>
    <p:notesMasterId r:id="rId28"/>
  </p:notesMasterIdLst>
  <p:sldIdLst>
    <p:sldId id="257" r:id="rId6"/>
    <p:sldId id="258" r:id="rId7"/>
    <p:sldId id="259" r:id="rId8"/>
    <p:sldId id="260" r:id="rId9"/>
    <p:sldId id="261" r:id="rId10"/>
    <p:sldId id="289"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x="9144000" cy="6858000" type="screen4x3"/>
  <p:notesSz cx="6858000" cy="9144000"/>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5pPr>
    <a:lvl6pPr marL="2286000" algn="l" defTabSz="914400" rtl="0" eaLnBrk="1" latinLnBrk="0" hangingPunct="1">
      <a:defRPr kern="1200">
        <a:solidFill>
          <a:schemeClr val="tx1"/>
        </a:solidFill>
        <a:latin typeface="Arial" charset="0"/>
        <a:ea typeface="Microsoft YaHei" charset="-122"/>
        <a:cs typeface="+mn-cs"/>
      </a:defRPr>
    </a:lvl6pPr>
    <a:lvl7pPr marL="2743200" algn="l" defTabSz="914400" rtl="0" eaLnBrk="1" latinLnBrk="0" hangingPunct="1">
      <a:defRPr kern="1200">
        <a:solidFill>
          <a:schemeClr val="tx1"/>
        </a:solidFill>
        <a:latin typeface="Arial" charset="0"/>
        <a:ea typeface="Microsoft YaHei" charset="-122"/>
        <a:cs typeface="+mn-cs"/>
      </a:defRPr>
    </a:lvl7pPr>
    <a:lvl8pPr marL="3200400" algn="l" defTabSz="914400" rtl="0" eaLnBrk="1" latinLnBrk="0" hangingPunct="1">
      <a:defRPr kern="1200">
        <a:solidFill>
          <a:schemeClr val="tx1"/>
        </a:solidFill>
        <a:latin typeface="Arial" charset="0"/>
        <a:ea typeface="Microsoft YaHei" charset="-122"/>
        <a:cs typeface="+mn-cs"/>
      </a:defRPr>
    </a:lvl8pPr>
    <a:lvl9pPr marL="3657600" algn="l" defTabSz="914400" rtl="0" eaLnBrk="1" latinLnBrk="0" hangingPunct="1">
      <a:defRPr kern="1200">
        <a:solidFill>
          <a:schemeClr val="tx1"/>
        </a:solidFill>
        <a:latin typeface="Arial" charset="0"/>
        <a:ea typeface="Microsoft YaHei"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882" y="-72"/>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5" name="Rectangle 1"/>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6146" name="Rectangle 2"/>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smtClean="0"/>
          </a:p>
        </p:txBody>
      </p:sp>
      <p:sp>
        <p:nvSpPr>
          <p:cNvPr id="6147" name="Rectangle 3"/>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itchFamily="16" charset="0"/>
              </a:defRPr>
            </a:lvl1pPr>
          </a:lstStyle>
          <a:p>
            <a:endParaRPr lang="en-GB" altLang="en-US"/>
          </a:p>
        </p:txBody>
      </p:sp>
      <p:sp>
        <p:nvSpPr>
          <p:cNvPr id="6148" name="Rectangle 4"/>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itchFamily="16" charset="0"/>
              </a:defRPr>
            </a:lvl1pPr>
          </a:lstStyle>
          <a:p>
            <a:endParaRPr lang="en-GB" altLang="en-US"/>
          </a:p>
        </p:txBody>
      </p:sp>
      <p:sp>
        <p:nvSpPr>
          <p:cNvPr id="6149" name="Rectangle 5"/>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itchFamily="16" charset="0"/>
              </a:defRPr>
            </a:lvl1pPr>
          </a:lstStyle>
          <a:p>
            <a:endParaRPr lang="en-GB" altLang="en-US"/>
          </a:p>
        </p:txBody>
      </p:sp>
      <p:sp>
        <p:nvSpPr>
          <p:cNvPr id="6150" name="Rectangle 6"/>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itchFamily="16" charset="0"/>
              </a:defRPr>
            </a:lvl1pPr>
          </a:lstStyle>
          <a:p>
            <a:fld id="{62316E47-209F-4793-A1B0-2A97E74021BC}" type="slidenum">
              <a:rPr lang="en-GB" altLang="en-US"/>
              <a:pPr/>
              <a:t>‹#›</a:t>
            </a:fld>
            <a:endParaRPr lang="en-GB" altLang="en-US"/>
          </a:p>
        </p:txBody>
      </p:sp>
    </p:spTree>
    <p:extLst>
      <p:ext uri="{BB962C8B-B14F-4D97-AF65-F5344CB8AC3E}">
        <p14:creationId xmlns:p14="http://schemas.microsoft.com/office/powerpoint/2010/main" val="384913712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52F5B24-F4A1-4A62-8007-59D6B0C736ED}" type="slidenum">
              <a:rPr lang="en-GB" altLang="en-US"/>
              <a:pPr/>
              <a:t>1</a:t>
            </a:fld>
            <a:endParaRPr lang="en-GB" altLang="en-US"/>
          </a:p>
        </p:txBody>
      </p:sp>
      <p:sp>
        <p:nvSpPr>
          <p:cNvPr id="4198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70328D1-9873-435B-99F4-A5EDB12124E6}" type="slidenum">
              <a:rPr lang="en-GB" altLang="en-US"/>
              <a:pPr/>
              <a:t>2</a:t>
            </a:fld>
            <a:endParaRPr lang="en-GB" altLang="en-US"/>
          </a:p>
        </p:txBody>
      </p:sp>
      <p:sp>
        <p:nvSpPr>
          <p:cNvPr id="4300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6"/>
          <p:cNvSpPr>
            <a:spLocks noGrp="1" noChangeArrowheads="1"/>
          </p:cNvSpPr>
          <p:nvPr>
            <p:ph type="sldNum"/>
          </p:nvPr>
        </p:nvSpPr>
        <p:spPr>
          <a:ln/>
        </p:spPr>
        <p:txBody>
          <a:bodyPr/>
          <a:lstStyle/>
          <a:p>
            <a:fld id="{DD0B37BE-1F01-44A2-8104-2B1A41ADB15F}" type="slidenum">
              <a:rPr lang="en-GB" altLang="en-US"/>
              <a:pPr/>
              <a:t>3</a:t>
            </a:fld>
            <a:endParaRPr lang="en-GB" altLang="en-US"/>
          </a:p>
        </p:txBody>
      </p:sp>
      <p:sp>
        <p:nvSpPr>
          <p:cNvPr id="44033" name="Rectangle 1"/>
          <p:cNvSpPr txBox="1">
            <a:spLocks noGrp="1" noChangeArrowheads="1"/>
          </p:cNvSpPr>
          <p:nvPr>
            <p:ph type="body"/>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215900" indent="-214313" eaLnBrk="1">
              <a:spcBef>
                <a:spcPct val="0"/>
              </a:spcBef>
              <a:tabLst>
                <a:tab pos="723900" algn="l"/>
                <a:tab pos="1447800" algn="l"/>
                <a:tab pos="2171700" algn="l"/>
                <a:tab pos="2895600" algn="l"/>
                <a:tab pos="3619500" algn="l"/>
                <a:tab pos="4343400" algn="l"/>
                <a:tab pos="5067300" algn="l"/>
                <a:tab pos="5791200" algn="l"/>
              </a:tabLst>
            </a:pPr>
            <a:endParaRPr lang="en-GB" altLang="en-US" sz="2000">
              <a:latin typeface="Arial" charset="0"/>
              <a:ea typeface="Microsoft YaHei" charset="-122"/>
            </a:endParaRPr>
          </a:p>
        </p:txBody>
      </p:sp>
      <p:sp>
        <p:nvSpPr>
          <p:cNvPr id="44034" name="Text Box 2"/>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charset="0"/>
                <a:ea typeface="Microsoft YaHei" charset="-122"/>
              </a:defRPr>
            </a:lvl1pPr>
            <a:lvl2pPr>
              <a:tabLst>
                <a:tab pos="723900" algn="l"/>
                <a:tab pos="1447800" algn="l"/>
                <a:tab pos="2171700" algn="l"/>
                <a:tab pos="2895600" algn="l"/>
              </a:tabLst>
              <a:defRPr>
                <a:solidFill>
                  <a:srgbClr val="000000"/>
                </a:solidFill>
                <a:latin typeface="Arial" charset="0"/>
                <a:ea typeface="Microsoft YaHei" charset="-122"/>
              </a:defRPr>
            </a:lvl2pPr>
            <a:lvl3pPr>
              <a:tabLst>
                <a:tab pos="723900" algn="l"/>
                <a:tab pos="1447800" algn="l"/>
                <a:tab pos="2171700" algn="l"/>
                <a:tab pos="2895600" algn="l"/>
              </a:tabLst>
              <a:defRPr>
                <a:solidFill>
                  <a:srgbClr val="000000"/>
                </a:solidFill>
                <a:latin typeface="Arial" charset="0"/>
                <a:ea typeface="Microsoft YaHei" charset="-122"/>
              </a:defRPr>
            </a:lvl3pPr>
            <a:lvl4pPr>
              <a:tabLst>
                <a:tab pos="723900" algn="l"/>
                <a:tab pos="1447800" algn="l"/>
                <a:tab pos="2171700" algn="l"/>
                <a:tab pos="2895600" algn="l"/>
              </a:tabLst>
              <a:defRPr>
                <a:solidFill>
                  <a:srgbClr val="000000"/>
                </a:solidFill>
                <a:latin typeface="Arial" charset="0"/>
                <a:ea typeface="Microsoft YaHei" charset="-122"/>
              </a:defRPr>
            </a:lvl4pPr>
            <a:lvl5pPr>
              <a:tabLst>
                <a:tab pos="723900" algn="l"/>
                <a:tab pos="1447800" algn="l"/>
                <a:tab pos="2171700" algn="l"/>
                <a:tab pos="28956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9pPr>
          </a:lstStyle>
          <a:p>
            <a:pPr hangingPunct="1">
              <a:lnSpc>
                <a:spcPct val="100000"/>
              </a:lnSpc>
            </a:pPr>
            <a:fld id="{1A183A02-D4DA-4DE8-ABAC-F74BE6522A4D}" type="slidenum">
              <a:rPr lang="en-GB" altLang="en-US">
                <a:latin typeface="Calibri" charset="0"/>
                <a:ea typeface="ＭＳ Ｐゴシック" charset="-128"/>
              </a:rPr>
              <a:pPr hangingPunct="1">
                <a:lnSpc>
                  <a:spcPct val="100000"/>
                </a:lnSpc>
              </a:pPr>
              <a:t>3</a:t>
            </a:fld>
            <a:endParaRPr lang="en-GB" altLang="en-US">
              <a:latin typeface="Calibri" charset="0"/>
              <a:ea typeface="ＭＳ Ｐゴシック" charset="-128"/>
            </a:endParaRPr>
          </a:p>
        </p:txBody>
      </p:sp>
      <p:sp>
        <p:nvSpPr>
          <p:cNvPr id="44035" name="Rectangle 3"/>
          <p:cNvSpPr txBox="1">
            <a:spLocks noGrp="1" noRot="1" noChangeAspect="1" noChangeArrowheads="1"/>
          </p:cNvSpPr>
          <p:nvPr>
            <p:ph type="sldImg" idx="1"/>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6"/>
          <p:cNvSpPr>
            <a:spLocks noGrp="1" noChangeArrowheads="1"/>
          </p:cNvSpPr>
          <p:nvPr>
            <p:ph type="sldNum"/>
          </p:nvPr>
        </p:nvSpPr>
        <p:spPr>
          <a:ln/>
        </p:spPr>
        <p:txBody>
          <a:bodyPr/>
          <a:lstStyle/>
          <a:p>
            <a:fld id="{5BE682CB-4948-4D47-85E7-3D7F615A87EA}" type="slidenum">
              <a:rPr lang="en-GB" altLang="en-US"/>
              <a:pPr/>
              <a:t>4</a:t>
            </a:fld>
            <a:endParaRPr lang="en-GB" altLang="en-US"/>
          </a:p>
        </p:txBody>
      </p:sp>
      <p:sp>
        <p:nvSpPr>
          <p:cNvPr id="45057" name="Rectangle 1"/>
          <p:cNvSpPr txBox="1">
            <a:spLocks noGrp="1" noChangeArrowheads="1"/>
          </p:cNvSpPr>
          <p:nvPr>
            <p:ph type="body"/>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215900" indent="-214313" eaLnBrk="1">
              <a:spcBef>
                <a:spcPct val="0"/>
              </a:spcBef>
              <a:tabLst>
                <a:tab pos="723900" algn="l"/>
                <a:tab pos="1447800" algn="l"/>
                <a:tab pos="2171700" algn="l"/>
                <a:tab pos="2895600" algn="l"/>
                <a:tab pos="3619500" algn="l"/>
                <a:tab pos="4343400" algn="l"/>
                <a:tab pos="5067300" algn="l"/>
                <a:tab pos="5791200" algn="l"/>
              </a:tabLst>
            </a:pPr>
            <a:endParaRPr lang="en-GB" altLang="en-US" sz="2000">
              <a:latin typeface="Arial" charset="0"/>
              <a:ea typeface="Microsoft YaHei" charset="-122"/>
            </a:endParaRPr>
          </a:p>
        </p:txBody>
      </p:sp>
      <p:sp>
        <p:nvSpPr>
          <p:cNvPr id="45058" name="Text Box 2"/>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charset="0"/>
                <a:ea typeface="Microsoft YaHei" charset="-122"/>
              </a:defRPr>
            </a:lvl1pPr>
            <a:lvl2pPr>
              <a:tabLst>
                <a:tab pos="723900" algn="l"/>
                <a:tab pos="1447800" algn="l"/>
                <a:tab pos="2171700" algn="l"/>
                <a:tab pos="2895600" algn="l"/>
              </a:tabLst>
              <a:defRPr>
                <a:solidFill>
                  <a:srgbClr val="000000"/>
                </a:solidFill>
                <a:latin typeface="Arial" charset="0"/>
                <a:ea typeface="Microsoft YaHei" charset="-122"/>
              </a:defRPr>
            </a:lvl2pPr>
            <a:lvl3pPr>
              <a:tabLst>
                <a:tab pos="723900" algn="l"/>
                <a:tab pos="1447800" algn="l"/>
                <a:tab pos="2171700" algn="l"/>
                <a:tab pos="2895600" algn="l"/>
              </a:tabLst>
              <a:defRPr>
                <a:solidFill>
                  <a:srgbClr val="000000"/>
                </a:solidFill>
                <a:latin typeface="Arial" charset="0"/>
                <a:ea typeface="Microsoft YaHei" charset="-122"/>
              </a:defRPr>
            </a:lvl3pPr>
            <a:lvl4pPr>
              <a:tabLst>
                <a:tab pos="723900" algn="l"/>
                <a:tab pos="1447800" algn="l"/>
                <a:tab pos="2171700" algn="l"/>
                <a:tab pos="2895600" algn="l"/>
              </a:tabLst>
              <a:defRPr>
                <a:solidFill>
                  <a:srgbClr val="000000"/>
                </a:solidFill>
                <a:latin typeface="Arial" charset="0"/>
                <a:ea typeface="Microsoft YaHei" charset="-122"/>
              </a:defRPr>
            </a:lvl4pPr>
            <a:lvl5pPr>
              <a:tabLst>
                <a:tab pos="723900" algn="l"/>
                <a:tab pos="1447800" algn="l"/>
                <a:tab pos="2171700" algn="l"/>
                <a:tab pos="28956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9pPr>
          </a:lstStyle>
          <a:p>
            <a:pPr hangingPunct="1">
              <a:lnSpc>
                <a:spcPct val="100000"/>
              </a:lnSpc>
            </a:pPr>
            <a:fld id="{765017CE-8D3E-408D-8417-38F3FC8E18DF}" type="slidenum">
              <a:rPr lang="en-GB" altLang="en-US">
                <a:latin typeface="Calibri" charset="0"/>
                <a:ea typeface="ＭＳ Ｐゴシック" charset="-128"/>
              </a:rPr>
              <a:pPr hangingPunct="1">
                <a:lnSpc>
                  <a:spcPct val="100000"/>
                </a:lnSpc>
              </a:pPr>
              <a:t>4</a:t>
            </a:fld>
            <a:endParaRPr lang="en-GB" altLang="en-US">
              <a:latin typeface="Calibri" charset="0"/>
              <a:ea typeface="ＭＳ Ｐゴシック" charset="-128"/>
            </a:endParaRPr>
          </a:p>
        </p:txBody>
      </p:sp>
      <p:sp>
        <p:nvSpPr>
          <p:cNvPr id="45059" name="Rectangle 3"/>
          <p:cNvSpPr txBox="1">
            <a:spLocks noGrp="1" noRot="1" noChangeAspect="1" noChangeArrowheads="1"/>
          </p:cNvSpPr>
          <p:nvPr>
            <p:ph type="sldImg" idx="1"/>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6"/>
          <p:cNvSpPr>
            <a:spLocks noGrp="1" noChangeArrowheads="1"/>
          </p:cNvSpPr>
          <p:nvPr>
            <p:ph type="sldNum"/>
          </p:nvPr>
        </p:nvSpPr>
        <p:spPr>
          <a:ln/>
        </p:spPr>
        <p:txBody>
          <a:bodyPr/>
          <a:lstStyle/>
          <a:p>
            <a:fld id="{5843F945-952A-4E99-BEBF-60F56B3BA8D0}" type="slidenum">
              <a:rPr lang="en-GB" altLang="en-US"/>
              <a:pPr/>
              <a:t>5</a:t>
            </a:fld>
            <a:endParaRPr lang="en-GB" altLang="en-US"/>
          </a:p>
        </p:txBody>
      </p:sp>
      <p:sp>
        <p:nvSpPr>
          <p:cNvPr id="46081"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2"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215900" indent="-214313" eaLnBrk="1">
              <a:spcBef>
                <a:spcPct val="0"/>
              </a:spcBef>
              <a:tabLst>
                <a:tab pos="723900" algn="l"/>
                <a:tab pos="1447800" algn="l"/>
                <a:tab pos="2171700" algn="l"/>
                <a:tab pos="2895600" algn="l"/>
                <a:tab pos="3619500" algn="l"/>
                <a:tab pos="4343400" algn="l"/>
                <a:tab pos="5067300" algn="l"/>
              </a:tabLst>
            </a:pPr>
            <a:endParaRPr lang="en-GB" altLang="en-US" sz="2000">
              <a:latin typeface="Arial" charset="0"/>
              <a:ea typeface="Microsoft YaHei" charset="-122"/>
            </a:endParaRPr>
          </a:p>
        </p:txBody>
      </p:sp>
      <p:sp>
        <p:nvSpPr>
          <p:cNvPr id="46083" name="Text Box 3"/>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charset="0"/>
                <a:ea typeface="Microsoft YaHei" charset="-122"/>
              </a:defRPr>
            </a:lvl1pPr>
            <a:lvl2pPr>
              <a:tabLst>
                <a:tab pos="723900" algn="l"/>
                <a:tab pos="1447800" algn="l"/>
                <a:tab pos="2171700" algn="l"/>
                <a:tab pos="2895600" algn="l"/>
              </a:tabLst>
              <a:defRPr>
                <a:solidFill>
                  <a:srgbClr val="000000"/>
                </a:solidFill>
                <a:latin typeface="Arial" charset="0"/>
                <a:ea typeface="Microsoft YaHei" charset="-122"/>
              </a:defRPr>
            </a:lvl2pPr>
            <a:lvl3pPr>
              <a:tabLst>
                <a:tab pos="723900" algn="l"/>
                <a:tab pos="1447800" algn="l"/>
                <a:tab pos="2171700" algn="l"/>
                <a:tab pos="2895600" algn="l"/>
              </a:tabLst>
              <a:defRPr>
                <a:solidFill>
                  <a:srgbClr val="000000"/>
                </a:solidFill>
                <a:latin typeface="Arial" charset="0"/>
                <a:ea typeface="Microsoft YaHei" charset="-122"/>
              </a:defRPr>
            </a:lvl3pPr>
            <a:lvl4pPr>
              <a:tabLst>
                <a:tab pos="723900" algn="l"/>
                <a:tab pos="1447800" algn="l"/>
                <a:tab pos="2171700" algn="l"/>
                <a:tab pos="2895600" algn="l"/>
              </a:tabLst>
              <a:defRPr>
                <a:solidFill>
                  <a:srgbClr val="000000"/>
                </a:solidFill>
                <a:latin typeface="Arial" charset="0"/>
                <a:ea typeface="Microsoft YaHei" charset="-122"/>
              </a:defRPr>
            </a:lvl4pPr>
            <a:lvl5pPr>
              <a:tabLst>
                <a:tab pos="723900" algn="l"/>
                <a:tab pos="1447800" algn="l"/>
                <a:tab pos="2171700" algn="l"/>
                <a:tab pos="28956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9pPr>
          </a:lstStyle>
          <a:p>
            <a:pPr hangingPunct="1">
              <a:lnSpc>
                <a:spcPct val="100000"/>
              </a:lnSpc>
            </a:pPr>
            <a:fld id="{1EF9434E-1D7C-4950-9F54-1584F502F5CB}" type="slidenum">
              <a:rPr lang="en-GB" altLang="en-US">
                <a:latin typeface="Calibri" charset="0"/>
                <a:ea typeface="ＭＳ Ｐゴシック" charset="-128"/>
              </a:rPr>
              <a:pPr hangingPunct="1">
                <a:lnSpc>
                  <a:spcPct val="100000"/>
                </a:lnSpc>
              </a:pPr>
              <a:t>5</a:t>
            </a:fld>
            <a:endParaRPr lang="en-GB" altLang="en-US">
              <a:latin typeface="Calibri"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1735FC5-B942-417A-8087-32824E25AA72}" type="slidenum">
              <a:rPr lang="en-GB" altLang="en-US"/>
              <a:pPr/>
              <a:t>7</a:t>
            </a:fld>
            <a:endParaRPr lang="en-GB" altLang="en-US"/>
          </a:p>
        </p:txBody>
      </p:sp>
      <p:sp>
        <p:nvSpPr>
          <p:cNvPr id="4812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9837A92-C416-49AB-A9C6-3003B6412800}" type="slidenum">
              <a:rPr lang="en-GB" altLang="en-US"/>
              <a:pPr/>
              <a:t>8</a:t>
            </a:fld>
            <a:endParaRPr lang="en-GB" altLang="en-US"/>
          </a:p>
        </p:txBody>
      </p:sp>
      <p:sp>
        <p:nvSpPr>
          <p:cNvPr id="4915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5B6E159-5984-4D22-9268-AC771500DF6F}" type="slidenum">
              <a:rPr lang="en-GB" altLang="en-US"/>
              <a:pPr/>
              <a:t>9</a:t>
            </a:fld>
            <a:endParaRPr lang="en-GB" altLang="en-US"/>
          </a:p>
        </p:txBody>
      </p:sp>
      <p:sp>
        <p:nvSpPr>
          <p:cNvPr id="5017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7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B7DC61B-333E-4856-B4F1-8264739A824C}" type="slidenum">
              <a:rPr lang="en-GB" altLang="en-US"/>
              <a:pPr/>
              <a:t>10</a:t>
            </a:fld>
            <a:endParaRPr lang="en-GB" altLang="en-US"/>
          </a:p>
        </p:txBody>
      </p:sp>
      <p:sp>
        <p:nvSpPr>
          <p:cNvPr id="5120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9AEA1B8-6B5A-4571-86EC-7DA3771988A4}" type="slidenum">
              <a:rPr lang="en-GB" altLang="en-US"/>
              <a:pPr/>
              <a:t>11</a:t>
            </a:fld>
            <a:endParaRPr lang="en-GB" altLang="en-US"/>
          </a:p>
        </p:txBody>
      </p:sp>
      <p:sp>
        <p:nvSpPr>
          <p:cNvPr id="5222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AD97286-DA5F-478F-8041-82A7B63EB8F5}" type="slidenum">
              <a:rPr lang="en-GB" altLang="en-US"/>
              <a:pPr/>
              <a:t>12</a:t>
            </a:fld>
            <a:endParaRPr lang="en-GB" altLang="en-US"/>
          </a:p>
        </p:txBody>
      </p:sp>
      <p:sp>
        <p:nvSpPr>
          <p:cNvPr id="5324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A8584E8-A849-4085-9E1C-AB42F51DB456}" type="slidenum">
              <a:rPr lang="en-GB" altLang="en-US"/>
              <a:pPr/>
              <a:t>13</a:t>
            </a:fld>
            <a:endParaRPr lang="en-GB" altLang="en-US"/>
          </a:p>
        </p:txBody>
      </p:sp>
      <p:sp>
        <p:nvSpPr>
          <p:cNvPr id="5427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05C14D8-E3CE-4F82-8282-6E26AF93062A}" type="slidenum">
              <a:rPr lang="en-GB" altLang="en-US"/>
              <a:pPr/>
              <a:t>14</a:t>
            </a:fld>
            <a:endParaRPr lang="en-GB" altLang="en-US"/>
          </a:p>
        </p:txBody>
      </p:sp>
      <p:sp>
        <p:nvSpPr>
          <p:cNvPr id="5529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29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CCAD4A2-FB93-4BB9-BC53-330A4D612612}" type="slidenum">
              <a:rPr lang="en-GB" altLang="en-US"/>
              <a:pPr/>
              <a:t>15</a:t>
            </a:fld>
            <a:endParaRPr lang="en-GB" altLang="en-US"/>
          </a:p>
        </p:txBody>
      </p:sp>
      <p:sp>
        <p:nvSpPr>
          <p:cNvPr id="5632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82C6CCB-E30F-4E87-9A48-948DB511E84B}" type="slidenum">
              <a:rPr lang="en-GB" altLang="en-US"/>
              <a:pPr/>
              <a:t>16</a:t>
            </a:fld>
            <a:endParaRPr lang="en-GB" altLang="en-US"/>
          </a:p>
        </p:txBody>
      </p:sp>
      <p:sp>
        <p:nvSpPr>
          <p:cNvPr id="5734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5081983-6379-4616-9DA8-CA9E6D291943}" type="slidenum">
              <a:rPr lang="en-GB" altLang="en-US"/>
              <a:pPr/>
              <a:t>17</a:t>
            </a:fld>
            <a:endParaRPr lang="en-GB" altLang="en-US"/>
          </a:p>
        </p:txBody>
      </p:sp>
      <p:sp>
        <p:nvSpPr>
          <p:cNvPr id="5836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9A6A23D-465E-4F17-8B96-B18B707D5735}" type="slidenum">
              <a:rPr lang="en-GB" altLang="en-US"/>
              <a:pPr/>
              <a:t>18</a:t>
            </a:fld>
            <a:endParaRPr lang="en-GB" altLang="en-US"/>
          </a:p>
        </p:txBody>
      </p:sp>
      <p:sp>
        <p:nvSpPr>
          <p:cNvPr id="5939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22C25A1-8AE1-4032-A3CF-866760B94EF1}" type="slidenum">
              <a:rPr lang="en-GB" altLang="en-US"/>
              <a:pPr/>
              <a:t>19</a:t>
            </a:fld>
            <a:endParaRPr lang="en-GB" altLang="en-US"/>
          </a:p>
        </p:txBody>
      </p:sp>
      <p:sp>
        <p:nvSpPr>
          <p:cNvPr id="6041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1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B46AAA9-946D-4D5A-8925-7BAC17BB30CF}" type="slidenum">
              <a:rPr lang="en-GB" altLang="en-US"/>
              <a:pPr/>
              <a:t>20</a:t>
            </a:fld>
            <a:endParaRPr lang="en-GB" altLang="en-US"/>
          </a:p>
        </p:txBody>
      </p:sp>
      <p:sp>
        <p:nvSpPr>
          <p:cNvPr id="6144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486DCD6-B9A1-43A5-8704-B182EF60F6CA}" type="slidenum">
              <a:rPr lang="en-GB" altLang="en-US"/>
              <a:pPr/>
              <a:t>21</a:t>
            </a:fld>
            <a:endParaRPr lang="en-GB" altLang="en-US"/>
          </a:p>
        </p:txBody>
      </p:sp>
      <p:sp>
        <p:nvSpPr>
          <p:cNvPr id="6246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70D4707-743C-4FC2-B126-851B56C65CFF}" type="slidenum">
              <a:rPr lang="en-GB" altLang="en-US"/>
              <a:pPr/>
              <a:t>22</a:t>
            </a:fld>
            <a:endParaRPr lang="en-GB" altLang="en-US"/>
          </a:p>
        </p:txBody>
      </p:sp>
      <p:sp>
        <p:nvSpPr>
          <p:cNvPr id="6348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173D1740-9453-4D3A-90F7-272CC210F6DB}" type="slidenum">
              <a:rPr lang="en-GB" altLang="en-US"/>
              <a:pPr/>
              <a:t>‹#›</a:t>
            </a:fld>
            <a:endParaRPr lang="en-GB" altLang="en-US"/>
          </a:p>
        </p:txBody>
      </p:sp>
    </p:spTree>
    <p:extLst>
      <p:ext uri="{BB962C8B-B14F-4D97-AF65-F5344CB8AC3E}">
        <p14:creationId xmlns:p14="http://schemas.microsoft.com/office/powerpoint/2010/main" val="3370138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032C1ED5-73A0-4C8F-B8D0-2D66550E6528}" type="slidenum">
              <a:rPr lang="en-GB" altLang="en-US"/>
              <a:pPr/>
              <a:t>‹#›</a:t>
            </a:fld>
            <a:endParaRPr lang="en-GB" altLang="en-US"/>
          </a:p>
        </p:txBody>
      </p:sp>
    </p:spTree>
    <p:extLst>
      <p:ext uri="{BB962C8B-B14F-4D97-AF65-F5344CB8AC3E}">
        <p14:creationId xmlns:p14="http://schemas.microsoft.com/office/powerpoint/2010/main" val="242054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68CFA138-76E3-4EB0-B75D-05A5F4080835}" type="slidenum">
              <a:rPr lang="en-GB" altLang="en-US"/>
              <a:pPr/>
              <a:t>‹#›</a:t>
            </a:fld>
            <a:endParaRPr lang="en-GB" altLang="en-US"/>
          </a:p>
        </p:txBody>
      </p:sp>
    </p:spTree>
    <p:extLst>
      <p:ext uri="{BB962C8B-B14F-4D97-AF65-F5344CB8AC3E}">
        <p14:creationId xmlns:p14="http://schemas.microsoft.com/office/powerpoint/2010/main" val="2936588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4963"/>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6613" y="1604963"/>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idx="10"/>
          </p:nvPr>
        </p:nvSpPr>
        <p:spPr/>
        <p:txBody>
          <a:bodyPr/>
          <a:lstStyle>
            <a:lvl1pPr>
              <a:defRPr/>
            </a:lvl1pPr>
          </a:lstStyle>
          <a:p>
            <a:r>
              <a:rPr lang="en-GB" altLang="en-US"/>
              <a:t>12/12/18</a:t>
            </a:r>
          </a:p>
        </p:txBody>
      </p:sp>
      <p:sp>
        <p:nvSpPr>
          <p:cNvPr id="6" name="Slide Number Placeholder 5"/>
          <p:cNvSpPr>
            <a:spLocks noGrp="1"/>
          </p:cNvSpPr>
          <p:nvPr>
            <p:ph type="sldNum" idx="11"/>
          </p:nvPr>
        </p:nvSpPr>
        <p:spPr/>
        <p:txBody>
          <a:bodyPr/>
          <a:lstStyle>
            <a:lvl1pPr>
              <a:defRPr/>
            </a:lvl1pPr>
          </a:lstStyle>
          <a:p>
            <a:fld id="{6A080881-1377-4A29-BDA3-EF9529738F42}" type="slidenum">
              <a:rPr lang="en-GB" altLang="en-US"/>
              <a:pPr/>
              <a:t>‹#›</a:t>
            </a:fld>
            <a:endParaRPr lang="en-GB" altLang="en-US"/>
          </a:p>
        </p:txBody>
      </p:sp>
    </p:spTree>
    <p:extLst>
      <p:ext uri="{BB962C8B-B14F-4D97-AF65-F5344CB8AC3E}">
        <p14:creationId xmlns:p14="http://schemas.microsoft.com/office/powerpoint/2010/main" val="835817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idx="10"/>
          </p:nvPr>
        </p:nvSpPr>
        <p:spPr/>
        <p:txBody>
          <a:bodyPr/>
          <a:lstStyle>
            <a:lvl1pPr>
              <a:defRPr/>
            </a:lvl1pPr>
          </a:lstStyle>
          <a:p>
            <a:r>
              <a:rPr lang="en-GB" altLang="en-US"/>
              <a:t>12/12/18</a:t>
            </a:r>
          </a:p>
        </p:txBody>
      </p:sp>
      <p:sp>
        <p:nvSpPr>
          <p:cNvPr id="8" name="Slide Number Placeholder 7"/>
          <p:cNvSpPr>
            <a:spLocks noGrp="1"/>
          </p:cNvSpPr>
          <p:nvPr>
            <p:ph type="sldNum" idx="11"/>
          </p:nvPr>
        </p:nvSpPr>
        <p:spPr/>
        <p:txBody>
          <a:bodyPr/>
          <a:lstStyle>
            <a:lvl1pPr>
              <a:defRPr/>
            </a:lvl1pPr>
          </a:lstStyle>
          <a:p>
            <a:fld id="{ED057CB9-11D7-4BFE-A14D-F351A0F15821}" type="slidenum">
              <a:rPr lang="en-GB" altLang="en-US"/>
              <a:pPr/>
              <a:t>‹#›</a:t>
            </a:fld>
            <a:endParaRPr lang="en-GB" altLang="en-US"/>
          </a:p>
        </p:txBody>
      </p:sp>
    </p:spTree>
    <p:extLst>
      <p:ext uri="{BB962C8B-B14F-4D97-AF65-F5344CB8AC3E}">
        <p14:creationId xmlns:p14="http://schemas.microsoft.com/office/powerpoint/2010/main" val="1750054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idx="10"/>
          </p:nvPr>
        </p:nvSpPr>
        <p:spPr/>
        <p:txBody>
          <a:bodyPr/>
          <a:lstStyle>
            <a:lvl1pPr>
              <a:defRPr/>
            </a:lvl1pPr>
          </a:lstStyle>
          <a:p>
            <a:r>
              <a:rPr lang="en-GB" altLang="en-US"/>
              <a:t>12/12/18</a:t>
            </a:r>
          </a:p>
        </p:txBody>
      </p:sp>
      <p:sp>
        <p:nvSpPr>
          <p:cNvPr id="4" name="Slide Number Placeholder 3"/>
          <p:cNvSpPr>
            <a:spLocks noGrp="1"/>
          </p:cNvSpPr>
          <p:nvPr>
            <p:ph type="sldNum" idx="11"/>
          </p:nvPr>
        </p:nvSpPr>
        <p:spPr/>
        <p:txBody>
          <a:bodyPr/>
          <a:lstStyle>
            <a:lvl1pPr>
              <a:defRPr/>
            </a:lvl1pPr>
          </a:lstStyle>
          <a:p>
            <a:fld id="{E32D142D-1E8B-4588-A050-F6A476C4397B}" type="slidenum">
              <a:rPr lang="en-GB" altLang="en-US"/>
              <a:pPr/>
              <a:t>‹#›</a:t>
            </a:fld>
            <a:endParaRPr lang="en-GB" altLang="en-US"/>
          </a:p>
        </p:txBody>
      </p:sp>
    </p:spTree>
    <p:extLst>
      <p:ext uri="{BB962C8B-B14F-4D97-AF65-F5344CB8AC3E}">
        <p14:creationId xmlns:p14="http://schemas.microsoft.com/office/powerpoint/2010/main" val="859861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r>
              <a:rPr lang="en-GB" altLang="en-US"/>
              <a:t>12/12/18</a:t>
            </a:r>
          </a:p>
        </p:txBody>
      </p:sp>
      <p:sp>
        <p:nvSpPr>
          <p:cNvPr id="3" name="Slide Number Placeholder 2"/>
          <p:cNvSpPr>
            <a:spLocks noGrp="1"/>
          </p:cNvSpPr>
          <p:nvPr>
            <p:ph type="sldNum" idx="11"/>
          </p:nvPr>
        </p:nvSpPr>
        <p:spPr/>
        <p:txBody>
          <a:bodyPr/>
          <a:lstStyle>
            <a:lvl1pPr>
              <a:defRPr/>
            </a:lvl1pPr>
          </a:lstStyle>
          <a:p>
            <a:fld id="{E472236E-3AE2-4498-A8EB-0DA7059672AE}" type="slidenum">
              <a:rPr lang="en-GB" altLang="en-US"/>
              <a:pPr/>
              <a:t>‹#›</a:t>
            </a:fld>
            <a:endParaRPr lang="en-GB" altLang="en-US"/>
          </a:p>
        </p:txBody>
      </p:sp>
    </p:spTree>
    <p:extLst>
      <p:ext uri="{BB962C8B-B14F-4D97-AF65-F5344CB8AC3E}">
        <p14:creationId xmlns:p14="http://schemas.microsoft.com/office/powerpoint/2010/main" val="4082383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r>
              <a:rPr lang="en-GB" altLang="en-US"/>
              <a:t>12/12/18</a:t>
            </a:r>
          </a:p>
        </p:txBody>
      </p:sp>
      <p:sp>
        <p:nvSpPr>
          <p:cNvPr id="6" name="Slide Number Placeholder 5"/>
          <p:cNvSpPr>
            <a:spLocks noGrp="1"/>
          </p:cNvSpPr>
          <p:nvPr>
            <p:ph type="sldNum" idx="11"/>
          </p:nvPr>
        </p:nvSpPr>
        <p:spPr/>
        <p:txBody>
          <a:bodyPr/>
          <a:lstStyle>
            <a:lvl1pPr>
              <a:defRPr/>
            </a:lvl1pPr>
          </a:lstStyle>
          <a:p>
            <a:fld id="{8760B03C-A10E-4E57-8CC6-E4CAA07536AB}" type="slidenum">
              <a:rPr lang="en-GB" altLang="en-US"/>
              <a:pPr/>
              <a:t>‹#›</a:t>
            </a:fld>
            <a:endParaRPr lang="en-GB" altLang="en-US"/>
          </a:p>
        </p:txBody>
      </p:sp>
    </p:spTree>
    <p:extLst>
      <p:ext uri="{BB962C8B-B14F-4D97-AF65-F5344CB8AC3E}">
        <p14:creationId xmlns:p14="http://schemas.microsoft.com/office/powerpoint/2010/main" val="126519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r>
              <a:rPr lang="en-GB" altLang="en-US"/>
              <a:t>12/12/18</a:t>
            </a:r>
          </a:p>
        </p:txBody>
      </p:sp>
      <p:sp>
        <p:nvSpPr>
          <p:cNvPr id="6" name="Slide Number Placeholder 5"/>
          <p:cNvSpPr>
            <a:spLocks noGrp="1"/>
          </p:cNvSpPr>
          <p:nvPr>
            <p:ph type="sldNum" idx="11"/>
          </p:nvPr>
        </p:nvSpPr>
        <p:spPr/>
        <p:txBody>
          <a:bodyPr/>
          <a:lstStyle>
            <a:lvl1pPr>
              <a:defRPr/>
            </a:lvl1pPr>
          </a:lstStyle>
          <a:p>
            <a:fld id="{AACE1C5D-E7E4-424C-8651-B43E90963B4D}" type="slidenum">
              <a:rPr lang="en-GB" altLang="en-US"/>
              <a:pPr/>
              <a:t>‹#›</a:t>
            </a:fld>
            <a:endParaRPr lang="en-GB" altLang="en-US"/>
          </a:p>
        </p:txBody>
      </p:sp>
    </p:spTree>
    <p:extLst>
      <p:ext uri="{BB962C8B-B14F-4D97-AF65-F5344CB8AC3E}">
        <p14:creationId xmlns:p14="http://schemas.microsoft.com/office/powerpoint/2010/main" val="1886346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FA9B9EDA-97DA-4352-9D29-8B2194087D8C}" type="slidenum">
              <a:rPr lang="en-GB" altLang="en-US"/>
              <a:pPr/>
              <a:t>‹#›</a:t>
            </a:fld>
            <a:endParaRPr lang="en-GB" altLang="en-US"/>
          </a:p>
        </p:txBody>
      </p:sp>
    </p:spTree>
    <p:extLst>
      <p:ext uri="{BB962C8B-B14F-4D97-AF65-F5344CB8AC3E}">
        <p14:creationId xmlns:p14="http://schemas.microsoft.com/office/powerpoint/2010/main" val="34257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4963"/>
            <a:ext cx="2055813" cy="452437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1604963"/>
            <a:ext cx="6019800" cy="45243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77AC4ECA-20C7-4980-B179-EC9D194CF86A}" type="slidenum">
              <a:rPr lang="en-GB" altLang="en-US"/>
              <a:pPr/>
              <a:t>‹#›</a:t>
            </a:fld>
            <a:endParaRPr lang="en-GB" altLang="en-US"/>
          </a:p>
        </p:txBody>
      </p:sp>
    </p:spTree>
    <p:extLst>
      <p:ext uri="{BB962C8B-B14F-4D97-AF65-F5344CB8AC3E}">
        <p14:creationId xmlns:p14="http://schemas.microsoft.com/office/powerpoint/2010/main" val="55783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70813" cy="1468438"/>
          </a:xfrm>
        </p:spPr>
        <p:txBody>
          <a:bodyPr/>
          <a:lstStyle/>
          <a:p>
            <a:r>
              <a:rPr lang="en-US" smtClean="0"/>
              <a:t>Click to edit Master title style</a:t>
            </a:r>
            <a:endParaRPr lang="en-GB"/>
          </a:p>
        </p:txBody>
      </p:sp>
      <p:sp>
        <p:nvSpPr>
          <p:cNvPr id="3" name="Date Placeholder 2"/>
          <p:cNvSpPr>
            <a:spLocks noGrp="1"/>
          </p:cNvSpPr>
          <p:nvPr>
            <p:ph type="dt" idx="10"/>
          </p:nvPr>
        </p:nvSpPr>
        <p:spPr>
          <a:xfrm>
            <a:off x="457200" y="6356350"/>
            <a:ext cx="2132013" cy="363538"/>
          </a:xfrm>
        </p:spPr>
        <p:txBody>
          <a:bodyPr/>
          <a:lstStyle>
            <a:lvl1pPr>
              <a:defRPr/>
            </a:lvl1pPr>
          </a:lstStyle>
          <a:p>
            <a:r>
              <a:rPr lang="en-GB" altLang="en-US"/>
              <a:t>12/12/18</a:t>
            </a:r>
          </a:p>
        </p:txBody>
      </p:sp>
      <p:sp>
        <p:nvSpPr>
          <p:cNvPr id="4" name="Slide Number Placeholder 3"/>
          <p:cNvSpPr>
            <a:spLocks noGrp="1"/>
          </p:cNvSpPr>
          <p:nvPr>
            <p:ph type="sldNum" idx="11"/>
          </p:nvPr>
        </p:nvSpPr>
        <p:spPr>
          <a:xfrm>
            <a:off x="6553200" y="6356350"/>
            <a:ext cx="2132013" cy="363538"/>
          </a:xfrm>
        </p:spPr>
        <p:txBody>
          <a:bodyPr/>
          <a:lstStyle>
            <a:lvl1pPr>
              <a:defRPr/>
            </a:lvl1pPr>
          </a:lstStyle>
          <a:p>
            <a:fld id="{82D57BA9-58E3-4AB2-BEB2-BAD84E9B21EA}" type="slidenum">
              <a:rPr lang="en-GB" altLang="en-US"/>
              <a:pPr/>
              <a:t>‹#›</a:t>
            </a:fld>
            <a:endParaRPr lang="en-GB" altLang="en-US"/>
          </a:p>
        </p:txBody>
      </p:sp>
    </p:spTree>
    <p:extLst>
      <p:ext uri="{BB962C8B-B14F-4D97-AF65-F5344CB8AC3E}">
        <p14:creationId xmlns:p14="http://schemas.microsoft.com/office/powerpoint/2010/main" val="36131265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7996E4E4-A325-4E78-8050-2664A0A47C2E}" type="slidenum">
              <a:rPr lang="en-GB" altLang="en-US"/>
              <a:pPr/>
              <a:t>‹#›</a:t>
            </a:fld>
            <a:endParaRPr lang="en-GB" altLang="en-US"/>
          </a:p>
        </p:txBody>
      </p:sp>
    </p:spTree>
    <p:extLst>
      <p:ext uri="{BB962C8B-B14F-4D97-AF65-F5344CB8AC3E}">
        <p14:creationId xmlns:p14="http://schemas.microsoft.com/office/powerpoint/2010/main" val="3665077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892927C3-CCF7-42BF-A53B-86E3AE93F64A}" type="slidenum">
              <a:rPr lang="en-GB" altLang="en-US"/>
              <a:pPr/>
              <a:t>‹#›</a:t>
            </a:fld>
            <a:endParaRPr lang="en-GB" altLang="en-US"/>
          </a:p>
        </p:txBody>
      </p:sp>
    </p:spTree>
    <p:extLst>
      <p:ext uri="{BB962C8B-B14F-4D97-AF65-F5344CB8AC3E}">
        <p14:creationId xmlns:p14="http://schemas.microsoft.com/office/powerpoint/2010/main" val="3946617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81B02C82-5057-4864-821D-1F48B76DD95D}" type="slidenum">
              <a:rPr lang="en-GB" altLang="en-US"/>
              <a:pPr/>
              <a:t>‹#›</a:t>
            </a:fld>
            <a:endParaRPr lang="en-GB" altLang="en-US"/>
          </a:p>
        </p:txBody>
      </p:sp>
    </p:spTree>
    <p:extLst>
      <p:ext uri="{BB962C8B-B14F-4D97-AF65-F5344CB8AC3E}">
        <p14:creationId xmlns:p14="http://schemas.microsoft.com/office/powerpoint/2010/main" val="1856684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19415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2551113" y="1600200"/>
            <a:ext cx="19431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idx="10"/>
          </p:nvPr>
        </p:nvSpPr>
        <p:spPr/>
        <p:txBody>
          <a:bodyPr/>
          <a:lstStyle>
            <a:lvl1pPr>
              <a:defRPr/>
            </a:lvl1pPr>
          </a:lstStyle>
          <a:p>
            <a:r>
              <a:rPr lang="en-GB" altLang="en-US"/>
              <a:t>12/12/18</a:t>
            </a:r>
          </a:p>
        </p:txBody>
      </p:sp>
      <p:sp>
        <p:nvSpPr>
          <p:cNvPr id="6" name="Slide Number Placeholder 5"/>
          <p:cNvSpPr>
            <a:spLocks noGrp="1"/>
          </p:cNvSpPr>
          <p:nvPr>
            <p:ph type="sldNum" idx="11"/>
          </p:nvPr>
        </p:nvSpPr>
        <p:spPr/>
        <p:txBody>
          <a:bodyPr/>
          <a:lstStyle>
            <a:lvl1pPr>
              <a:defRPr/>
            </a:lvl1pPr>
          </a:lstStyle>
          <a:p>
            <a:fld id="{762DBF21-8B83-4866-9302-8994EAAD8E2C}" type="slidenum">
              <a:rPr lang="en-GB" altLang="en-US"/>
              <a:pPr/>
              <a:t>‹#›</a:t>
            </a:fld>
            <a:endParaRPr lang="en-GB" altLang="en-US"/>
          </a:p>
        </p:txBody>
      </p:sp>
    </p:spTree>
    <p:extLst>
      <p:ext uri="{BB962C8B-B14F-4D97-AF65-F5344CB8AC3E}">
        <p14:creationId xmlns:p14="http://schemas.microsoft.com/office/powerpoint/2010/main" val="17252389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idx="10"/>
          </p:nvPr>
        </p:nvSpPr>
        <p:spPr/>
        <p:txBody>
          <a:bodyPr/>
          <a:lstStyle>
            <a:lvl1pPr>
              <a:defRPr/>
            </a:lvl1pPr>
          </a:lstStyle>
          <a:p>
            <a:r>
              <a:rPr lang="en-GB" altLang="en-US"/>
              <a:t>12/12/18</a:t>
            </a:r>
          </a:p>
        </p:txBody>
      </p:sp>
      <p:sp>
        <p:nvSpPr>
          <p:cNvPr id="8" name="Slide Number Placeholder 7"/>
          <p:cNvSpPr>
            <a:spLocks noGrp="1"/>
          </p:cNvSpPr>
          <p:nvPr>
            <p:ph type="sldNum" idx="11"/>
          </p:nvPr>
        </p:nvSpPr>
        <p:spPr/>
        <p:txBody>
          <a:bodyPr/>
          <a:lstStyle>
            <a:lvl1pPr>
              <a:defRPr/>
            </a:lvl1pPr>
          </a:lstStyle>
          <a:p>
            <a:fld id="{7B0C7755-4B91-40E4-87BB-AF4E60D1DCF4}" type="slidenum">
              <a:rPr lang="en-GB" altLang="en-US"/>
              <a:pPr/>
              <a:t>‹#›</a:t>
            </a:fld>
            <a:endParaRPr lang="en-GB" altLang="en-US"/>
          </a:p>
        </p:txBody>
      </p:sp>
    </p:spTree>
    <p:extLst>
      <p:ext uri="{BB962C8B-B14F-4D97-AF65-F5344CB8AC3E}">
        <p14:creationId xmlns:p14="http://schemas.microsoft.com/office/powerpoint/2010/main" val="26954401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idx="10"/>
          </p:nvPr>
        </p:nvSpPr>
        <p:spPr/>
        <p:txBody>
          <a:bodyPr/>
          <a:lstStyle>
            <a:lvl1pPr>
              <a:defRPr/>
            </a:lvl1pPr>
          </a:lstStyle>
          <a:p>
            <a:r>
              <a:rPr lang="en-GB" altLang="en-US"/>
              <a:t>12/12/18</a:t>
            </a:r>
          </a:p>
        </p:txBody>
      </p:sp>
      <p:sp>
        <p:nvSpPr>
          <p:cNvPr id="4" name="Slide Number Placeholder 3"/>
          <p:cNvSpPr>
            <a:spLocks noGrp="1"/>
          </p:cNvSpPr>
          <p:nvPr>
            <p:ph type="sldNum" idx="11"/>
          </p:nvPr>
        </p:nvSpPr>
        <p:spPr/>
        <p:txBody>
          <a:bodyPr/>
          <a:lstStyle>
            <a:lvl1pPr>
              <a:defRPr/>
            </a:lvl1pPr>
          </a:lstStyle>
          <a:p>
            <a:fld id="{4A733E47-0CE4-4E4C-88A3-881C24D91F65}" type="slidenum">
              <a:rPr lang="en-GB" altLang="en-US"/>
              <a:pPr/>
              <a:t>‹#›</a:t>
            </a:fld>
            <a:endParaRPr lang="en-GB" altLang="en-US"/>
          </a:p>
        </p:txBody>
      </p:sp>
    </p:spTree>
    <p:extLst>
      <p:ext uri="{BB962C8B-B14F-4D97-AF65-F5344CB8AC3E}">
        <p14:creationId xmlns:p14="http://schemas.microsoft.com/office/powerpoint/2010/main" val="18198352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r>
              <a:rPr lang="en-GB" altLang="en-US"/>
              <a:t>12/12/18</a:t>
            </a:r>
          </a:p>
        </p:txBody>
      </p:sp>
      <p:sp>
        <p:nvSpPr>
          <p:cNvPr id="3" name="Slide Number Placeholder 2"/>
          <p:cNvSpPr>
            <a:spLocks noGrp="1"/>
          </p:cNvSpPr>
          <p:nvPr>
            <p:ph type="sldNum" idx="11"/>
          </p:nvPr>
        </p:nvSpPr>
        <p:spPr/>
        <p:txBody>
          <a:bodyPr/>
          <a:lstStyle>
            <a:lvl1pPr>
              <a:defRPr/>
            </a:lvl1pPr>
          </a:lstStyle>
          <a:p>
            <a:fld id="{C0B3EBB5-0C72-46DA-9461-112B16ADA6FB}" type="slidenum">
              <a:rPr lang="en-GB" altLang="en-US"/>
              <a:pPr/>
              <a:t>‹#›</a:t>
            </a:fld>
            <a:endParaRPr lang="en-GB" altLang="en-US"/>
          </a:p>
        </p:txBody>
      </p:sp>
    </p:spTree>
    <p:extLst>
      <p:ext uri="{BB962C8B-B14F-4D97-AF65-F5344CB8AC3E}">
        <p14:creationId xmlns:p14="http://schemas.microsoft.com/office/powerpoint/2010/main" val="526607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r>
              <a:rPr lang="en-GB" altLang="en-US"/>
              <a:t>12/12/18</a:t>
            </a:r>
          </a:p>
        </p:txBody>
      </p:sp>
      <p:sp>
        <p:nvSpPr>
          <p:cNvPr id="6" name="Slide Number Placeholder 5"/>
          <p:cNvSpPr>
            <a:spLocks noGrp="1"/>
          </p:cNvSpPr>
          <p:nvPr>
            <p:ph type="sldNum" idx="11"/>
          </p:nvPr>
        </p:nvSpPr>
        <p:spPr/>
        <p:txBody>
          <a:bodyPr/>
          <a:lstStyle>
            <a:lvl1pPr>
              <a:defRPr/>
            </a:lvl1pPr>
          </a:lstStyle>
          <a:p>
            <a:fld id="{F108153C-E4A0-44D1-A41A-F23742EFB36C}" type="slidenum">
              <a:rPr lang="en-GB" altLang="en-US"/>
              <a:pPr/>
              <a:t>‹#›</a:t>
            </a:fld>
            <a:endParaRPr lang="en-GB" altLang="en-US"/>
          </a:p>
        </p:txBody>
      </p:sp>
    </p:spTree>
    <p:extLst>
      <p:ext uri="{BB962C8B-B14F-4D97-AF65-F5344CB8AC3E}">
        <p14:creationId xmlns:p14="http://schemas.microsoft.com/office/powerpoint/2010/main" val="107335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r>
              <a:rPr lang="en-GB" altLang="en-US"/>
              <a:t>12/12/18</a:t>
            </a:r>
          </a:p>
        </p:txBody>
      </p:sp>
      <p:sp>
        <p:nvSpPr>
          <p:cNvPr id="6" name="Slide Number Placeholder 5"/>
          <p:cNvSpPr>
            <a:spLocks noGrp="1"/>
          </p:cNvSpPr>
          <p:nvPr>
            <p:ph type="sldNum" idx="11"/>
          </p:nvPr>
        </p:nvSpPr>
        <p:spPr/>
        <p:txBody>
          <a:bodyPr/>
          <a:lstStyle>
            <a:lvl1pPr>
              <a:defRPr/>
            </a:lvl1pPr>
          </a:lstStyle>
          <a:p>
            <a:fld id="{685D96FA-8193-4BB2-A0FC-1EA403D8AEC0}" type="slidenum">
              <a:rPr lang="en-GB" altLang="en-US"/>
              <a:pPr/>
              <a:t>‹#›</a:t>
            </a:fld>
            <a:endParaRPr lang="en-GB" altLang="en-US"/>
          </a:p>
        </p:txBody>
      </p:sp>
    </p:spTree>
    <p:extLst>
      <p:ext uri="{BB962C8B-B14F-4D97-AF65-F5344CB8AC3E}">
        <p14:creationId xmlns:p14="http://schemas.microsoft.com/office/powerpoint/2010/main" val="1351038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32AB70DA-9471-4D26-AECE-E16AC8D68105}" type="slidenum">
              <a:rPr lang="en-GB" altLang="en-US"/>
              <a:pPr/>
              <a:t>‹#›</a:t>
            </a:fld>
            <a:endParaRPr lang="en-GB" altLang="en-US"/>
          </a:p>
        </p:txBody>
      </p:sp>
    </p:spTree>
    <p:extLst>
      <p:ext uri="{BB962C8B-B14F-4D97-AF65-F5344CB8AC3E}">
        <p14:creationId xmlns:p14="http://schemas.microsoft.com/office/powerpoint/2010/main" val="31960235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1EC242E1-4EDD-49A4-9CDD-884BF805012C}" type="slidenum">
              <a:rPr lang="en-GB" altLang="en-US"/>
              <a:pPr/>
              <a:t>‹#›</a:t>
            </a:fld>
            <a:endParaRPr lang="en-GB" altLang="en-US"/>
          </a:p>
        </p:txBody>
      </p:sp>
    </p:spTree>
    <p:extLst>
      <p:ext uri="{BB962C8B-B14F-4D97-AF65-F5344CB8AC3E}">
        <p14:creationId xmlns:p14="http://schemas.microsoft.com/office/powerpoint/2010/main" val="28336397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3CC0DDB9-ED14-4969-94D8-145E5EE0A2B8}" type="slidenum">
              <a:rPr lang="en-GB" altLang="en-US"/>
              <a:pPr/>
              <a:t>‹#›</a:t>
            </a:fld>
            <a:endParaRPr lang="en-GB" altLang="en-US"/>
          </a:p>
        </p:txBody>
      </p:sp>
    </p:spTree>
    <p:extLst>
      <p:ext uri="{BB962C8B-B14F-4D97-AF65-F5344CB8AC3E}">
        <p14:creationId xmlns:p14="http://schemas.microsoft.com/office/powerpoint/2010/main" val="7083724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124A6FF3-0B7F-4706-9C5C-1C1DE415D9DC}" type="slidenum">
              <a:rPr lang="en-GB" altLang="en-US"/>
              <a:pPr/>
              <a:t>‹#›</a:t>
            </a:fld>
            <a:endParaRPr lang="en-GB" altLang="en-US"/>
          </a:p>
        </p:txBody>
      </p:sp>
    </p:spTree>
    <p:extLst>
      <p:ext uri="{BB962C8B-B14F-4D97-AF65-F5344CB8AC3E}">
        <p14:creationId xmlns:p14="http://schemas.microsoft.com/office/powerpoint/2010/main" val="9176508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40E68C30-C696-4F7D-9C6C-2983DFBD6C5D}" type="slidenum">
              <a:rPr lang="en-GB" altLang="en-US"/>
              <a:pPr/>
              <a:t>‹#›</a:t>
            </a:fld>
            <a:endParaRPr lang="en-GB" altLang="en-US"/>
          </a:p>
        </p:txBody>
      </p:sp>
    </p:spTree>
    <p:extLst>
      <p:ext uri="{BB962C8B-B14F-4D97-AF65-F5344CB8AC3E}">
        <p14:creationId xmlns:p14="http://schemas.microsoft.com/office/powerpoint/2010/main" val="18631526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6613" y="1600200"/>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idx="10"/>
          </p:nvPr>
        </p:nvSpPr>
        <p:spPr/>
        <p:txBody>
          <a:bodyPr/>
          <a:lstStyle>
            <a:lvl1pPr>
              <a:defRPr/>
            </a:lvl1pPr>
          </a:lstStyle>
          <a:p>
            <a:r>
              <a:rPr lang="en-GB" altLang="en-US"/>
              <a:t>12/12/18</a:t>
            </a:r>
          </a:p>
        </p:txBody>
      </p:sp>
      <p:sp>
        <p:nvSpPr>
          <p:cNvPr id="6" name="Slide Number Placeholder 5"/>
          <p:cNvSpPr>
            <a:spLocks noGrp="1"/>
          </p:cNvSpPr>
          <p:nvPr>
            <p:ph type="sldNum" idx="11"/>
          </p:nvPr>
        </p:nvSpPr>
        <p:spPr/>
        <p:txBody>
          <a:bodyPr/>
          <a:lstStyle>
            <a:lvl1pPr>
              <a:defRPr/>
            </a:lvl1pPr>
          </a:lstStyle>
          <a:p>
            <a:fld id="{CFB6B14C-1045-421F-9A0A-E548B8E10780}" type="slidenum">
              <a:rPr lang="en-GB" altLang="en-US"/>
              <a:pPr/>
              <a:t>‹#›</a:t>
            </a:fld>
            <a:endParaRPr lang="en-GB" altLang="en-US"/>
          </a:p>
        </p:txBody>
      </p:sp>
    </p:spTree>
    <p:extLst>
      <p:ext uri="{BB962C8B-B14F-4D97-AF65-F5344CB8AC3E}">
        <p14:creationId xmlns:p14="http://schemas.microsoft.com/office/powerpoint/2010/main" val="9264815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idx="10"/>
          </p:nvPr>
        </p:nvSpPr>
        <p:spPr/>
        <p:txBody>
          <a:bodyPr/>
          <a:lstStyle>
            <a:lvl1pPr>
              <a:defRPr/>
            </a:lvl1pPr>
          </a:lstStyle>
          <a:p>
            <a:r>
              <a:rPr lang="en-GB" altLang="en-US"/>
              <a:t>12/12/18</a:t>
            </a:r>
          </a:p>
        </p:txBody>
      </p:sp>
      <p:sp>
        <p:nvSpPr>
          <p:cNvPr id="8" name="Slide Number Placeholder 7"/>
          <p:cNvSpPr>
            <a:spLocks noGrp="1"/>
          </p:cNvSpPr>
          <p:nvPr>
            <p:ph type="sldNum" idx="11"/>
          </p:nvPr>
        </p:nvSpPr>
        <p:spPr/>
        <p:txBody>
          <a:bodyPr/>
          <a:lstStyle>
            <a:lvl1pPr>
              <a:defRPr/>
            </a:lvl1pPr>
          </a:lstStyle>
          <a:p>
            <a:fld id="{E55425AC-7E7F-4B46-9B28-24CCD6FA9130}" type="slidenum">
              <a:rPr lang="en-GB" altLang="en-US"/>
              <a:pPr/>
              <a:t>‹#›</a:t>
            </a:fld>
            <a:endParaRPr lang="en-GB" altLang="en-US"/>
          </a:p>
        </p:txBody>
      </p:sp>
    </p:spTree>
    <p:extLst>
      <p:ext uri="{BB962C8B-B14F-4D97-AF65-F5344CB8AC3E}">
        <p14:creationId xmlns:p14="http://schemas.microsoft.com/office/powerpoint/2010/main" val="17799064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idx="10"/>
          </p:nvPr>
        </p:nvSpPr>
        <p:spPr/>
        <p:txBody>
          <a:bodyPr/>
          <a:lstStyle>
            <a:lvl1pPr>
              <a:defRPr/>
            </a:lvl1pPr>
          </a:lstStyle>
          <a:p>
            <a:r>
              <a:rPr lang="en-GB" altLang="en-US"/>
              <a:t>12/12/18</a:t>
            </a:r>
          </a:p>
        </p:txBody>
      </p:sp>
      <p:sp>
        <p:nvSpPr>
          <p:cNvPr id="4" name="Slide Number Placeholder 3"/>
          <p:cNvSpPr>
            <a:spLocks noGrp="1"/>
          </p:cNvSpPr>
          <p:nvPr>
            <p:ph type="sldNum" idx="11"/>
          </p:nvPr>
        </p:nvSpPr>
        <p:spPr/>
        <p:txBody>
          <a:bodyPr/>
          <a:lstStyle>
            <a:lvl1pPr>
              <a:defRPr/>
            </a:lvl1pPr>
          </a:lstStyle>
          <a:p>
            <a:fld id="{68DFF790-7B16-45A8-8EC8-7C2B754BA3B8}" type="slidenum">
              <a:rPr lang="en-GB" altLang="en-US"/>
              <a:pPr/>
              <a:t>‹#›</a:t>
            </a:fld>
            <a:endParaRPr lang="en-GB" altLang="en-US"/>
          </a:p>
        </p:txBody>
      </p:sp>
    </p:spTree>
    <p:extLst>
      <p:ext uri="{BB962C8B-B14F-4D97-AF65-F5344CB8AC3E}">
        <p14:creationId xmlns:p14="http://schemas.microsoft.com/office/powerpoint/2010/main" val="34784252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r>
              <a:rPr lang="en-GB" altLang="en-US"/>
              <a:t>12/12/18</a:t>
            </a:r>
          </a:p>
        </p:txBody>
      </p:sp>
      <p:sp>
        <p:nvSpPr>
          <p:cNvPr id="3" name="Slide Number Placeholder 2"/>
          <p:cNvSpPr>
            <a:spLocks noGrp="1"/>
          </p:cNvSpPr>
          <p:nvPr>
            <p:ph type="sldNum" idx="11"/>
          </p:nvPr>
        </p:nvSpPr>
        <p:spPr/>
        <p:txBody>
          <a:bodyPr/>
          <a:lstStyle>
            <a:lvl1pPr>
              <a:defRPr/>
            </a:lvl1pPr>
          </a:lstStyle>
          <a:p>
            <a:fld id="{584AB147-42BB-4971-958F-75CCECD29370}" type="slidenum">
              <a:rPr lang="en-GB" altLang="en-US"/>
              <a:pPr/>
              <a:t>‹#›</a:t>
            </a:fld>
            <a:endParaRPr lang="en-GB" altLang="en-US"/>
          </a:p>
        </p:txBody>
      </p:sp>
    </p:spTree>
    <p:extLst>
      <p:ext uri="{BB962C8B-B14F-4D97-AF65-F5344CB8AC3E}">
        <p14:creationId xmlns:p14="http://schemas.microsoft.com/office/powerpoint/2010/main" val="11625806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r>
              <a:rPr lang="en-GB" altLang="en-US"/>
              <a:t>12/12/18</a:t>
            </a:r>
          </a:p>
        </p:txBody>
      </p:sp>
      <p:sp>
        <p:nvSpPr>
          <p:cNvPr id="6" name="Slide Number Placeholder 5"/>
          <p:cNvSpPr>
            <a:spLocks noGrp="1"/>
          </p:cNvSpPr>
          <p:nvPr>
            <p:ph type="sldNum" idx="11"/>
          </p:nvPr>
        </p:nvSpPr>
        <p:spPr/>
        <p:txBody>
          <a:bodyPr/>
          <a:lstStyle>
            <a:lvl1pPr>
              <a:defRPr/>
            </a:lvl1pPr>
          </a:lstStyle>
          <a:p>
            <a:fld id="{5FD71C64-0196-4B2A-AFA9-76926CCFF654}" type="slidenum">
              <a:rPr lang="en-GB" altLang="en-US"/>
              <a:pPr/>
              <a:t>‹#›</a:t>
            </a:fld>
            <a:endParaRPr lang="en-GB" altLang="en-US"/>
          </a:p>
        </p:txBody>
      </p:sp>
    </p:spTree>
    <p:extLst>
      <p:ext uri="{BB962C8B-B14F-4D97-AF65-F5344CB8AC3E}">
        <p14:creationId xmlns:p14="http://schemas.microsoft.com/office/powerpoint/2010/main" val="1863747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r>
              <a:rPr lang="en-GB" altLang="en-US"/>
              <a:t>12/12/18</a:t>
            </a:r>
          </a:p>
        </p:txBody>
      </p:sp>
      <p:sp>
        <p:nvSpPr>
          <p:cNvPr id="6" name="Slide Number Placeholder 5"/>
          <p:cNvSpPr>
            <a:spLocks noGrp="1"/>
          </p:cNvSpPr>
          <p:nvPr>
            <p:ph type="sldNum" idx="11"/>
          </p:nvPr>
        </p:nvSpPr>
        <p:spPr/>
        <p:txBody>
          <a:bodyPr/>
          <a:lstStyle>
            <a:lvl1pPr>
              <a:defRPr/>
            </a:lvl1pPr>
          </a:lstStyle>
          <a:p>
            <a:fld id="{683528E3-8DAD-4C16-9EF8-90C38B4657A1}" type="slidenum">
              <a:rPr lang="en-GB" altLang="en-US"/>
              <a:pPr/>
              <a:t>‹#›</a:t>
            </a:fld>
            <a:endParaRPr lang="en-GB" altLang="en-US"/>
          </a:p>
        </p:txBody>
      </p:sp>
    </p:spTree>
    <p:extLst>
      <p:ext uri="{BB962C8B-B14F-4D97-AF65-F5344CB8AC3E}">
        <p14:creationId xmlns:p14="http://schemas.microsoft.com/office/powerpoint/2010/main" val="36201444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9A975912-B591-490C-BCCD-FBCCC23500BF}" type="slidenum">
              <a:rPr lang="en-GB" altLang="en-US"/>
              <a:pPr/>
              <a:t>‹#›</a:t>
            </a:fld>
            <a:endParaRPr lang="en-GB" altLang="en-US"/>
          </a:p>
        </p:txBody>
      </p:sp>
    </p:spTree>
    <p:extLst>
      <p:ext uri="{BB962C8B-B14F-4D97-AF65-F5344CB8AC3E}">
        <p14:creationId xmlns:p14="http://schemas.microsoft.com/office/powerpoint/2010/main" val="13649452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0B9AF365-08F5-4A2E-9210-0FCA7FF9A20A}" type="slidenum">
              <a:rPr lang="en-GB" altLang="en-US"/>
              <a:pPr/>
              <a:t>‹#›</a:t>
            </a:fld>
            <a:endParaRPr lang="en-GB" altLang="en-US"/>
          </a:p>
        </p:txBody>
      </p:sp>
    </p:spTree>
    <p:extLst>
      <p:ext uri="{BB962C8B-B14F-4D97-AF65-F5344CB8AC3E}">
        <p14:creationId xmlns:p14="http://schemas.microsoft.com/office/powerpoint/2010/main" val="22615549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8013" cy="1141412"/>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457200" y="1600200"/>
            <a:ext cx="4037013"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57200" y="3938588"/>
            <a:ext cx="4037013" cy="2185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half" idx="3"/>
          </p:nvPr>
        </p:nvSpPr>
        <p:spPr>
          <a:xfrm>
            <a:off x="4646613" y="1600200"/>
            <a:ext cx="4038600" cy="4524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Date Placeholder 5"/>
          <p:cNvSpPr>
            <a:spLocks noGrp="1"/>
          </p:cNvSpPr>
          <p:nvPr>
            <p:ph type="dt" idx="10"/>
          </p:nvPr>
        </p:nvSpPr>
        <p:spPr>
          <a:xfrm>
            <a:off x="457200" y="6356350"/>
            <a:ext cx="2132013" cy="363538"/>
          </a:xfrm>
        </p:spPr>
        <p:txBody>
          <a:bodyPr/>
          <a:lstStyle>
            <a:lvl1pPr>
              <a:defRPr/>
            </a:lvl1pPr>
          </a:lstStyle>
          <a:p>
            <a:r>
              <a:rPr lang="en-GB" altLang="en-US"/>
              <a:t>12/12/18</a:t>
            </a:r>
          </a:p>
        </p:txBody>
      </p:sp>
      <p:sp>
        <p:nvSpPr>
          <p:cNvPr id="7" name="Slide Number Placeholder 6"/>
          <p:cNvSpPr>
            <a:spLocks noGrp="1"/>
          </p:cNvSpPr>
          <p:nvPr>
            <p:ph type="sldNum" idx="11"/>
          </p:nvPr>
        </p:nvSpPr>
        <p:spPr>
          <a:xfrm>
            <a:off x="6553200" y="6356350"/>
            <a:ext cx="2132013" cy="363538"/>
          </a:xfrm>
        </p:spPr>
        <p:txBody>
          <a:bodyPr/>
          <a:lstStyle>
            <a:lvl1pPr>
              <a:defRPr/>
            </a:lvl1pPr>
          </a:lstStyle>
          <a:p>
            <a:fld id="{BE7F4474-274A-4F4D-95D3-26C65ACC6502}" type="slidenum">
              <a:rPr lang="en-GB" altLang="en-US"/>
              <a:pPr/>
              <a:t>‹#›</a:t>
            </a:fld>
            <a:endParaRPr lang="en-GB" altLang="en-US"/>
          </a:p>
        </p:txBody>
      </p:sp>
    </p:spTree>
    <p:extLst>
      <p:ext uri="{BB962C8B-B14F-4D97-AF65-F5344CB8AC3E}">
        <p14:creationId xmlns:p14="http://schemas.microsoft.com/office/powerpoint/2010/main" val="33665194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extLst>
      <p:ext uri="{BB962C8B-B14F-4D97-AF65-F5344CB8AC3E}">
        <p14:creationId xmlns:p14="http://schemas.microsoft.com/office/powerpoint/2010/main" val="40051246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7718339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0897924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4963"/>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6613" y="1604963"/>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1199531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1463961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31138276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33783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637293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721388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40899379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3050"/>
            <a:ext cx="2055813" cy="585628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3050"/>
            <a:ext cx="6019800" cy="58562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9964886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97B1E5AA-EBF8-470B-9292-A49EBA4B8E69}" type="slidenum">
              <a:rPr lang="en-GB" altLang="en-US"/>
              <a:pPr/>
              <a:t>‹#›</a:t>
            </a:fld>
            <a:endParaRPr lang="en-GB" altLang="en-US"/>
          </a:p>
        </p:txBody>
      </p:sp>
    </p:spTree>
    <p:extLst>
      <p:ext uri="{BB962C8B-B14F-4D97-AF65-F5344CB8AC3E}">
        <p14:creationId xmlns:p14="http://schemas.microsoft.com/office/powerpoint/2010/main" val="40121096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C087B193-49BD-48A1-A2A0-D43B7578CFE3}" type="slidenum">
              <a:rPr lang="en-GB" altLang="en-US"/>
              <a:pPr/>
              <a:t>‹#›</a:t>
            </a:fld>
            <a:endParaRPr lang="en-GB" altLang="en-US"/>
          </a:p>
        </p:txBody>
      </p:sp>
    </p:spTree>
    <p:extLst>
      <p:ext uri="{BB962C8B-B14F-4D97-AF65-F5344CB8AC3E}">
        <p14:creationId xmlns:p14="http://schemas.microsoft.com/office/powerpoint/2010/main" val="14949746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795A9826-716C-473E-BC9A-DA8CC33963E8}" type="slidenum">
              <a:rPr lang="en-GB" altLang="en-US"/>
              <a:pPr/>
              <a:t>‹#›</a:t>
            </a:fld>
            <a:endParaRPr lang="en-GB" altLang="en-US"/>
          </a:p>
        </p:txBody>
      </p:sp>
    </p:spTree>
    <p:extLst>
      <p:ext uri="{BB962C8B-B14F-4D97-AF65-F5344CB8AC3E}">
        <p14:creationId xmlns:p14="http://schemas.microsoft.com/office/powerpoint/2010/main" val="39956942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4963"/>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6613" y="1604963"/>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idx="10"/>
          </p:nvPr>
        </p:nvSpPr>
        <p:spPr/>
        <p:txBody>
          <a:bodyPr/>
          <a:lstStyle>
            <a:lvl1pPr>
              <a:defRPr/>
            </a:lvl1pPr>
          </a:lstStyle>
          <a:p>
            <a:r>
              <a:rPr lang="en-GB" altLang="en-US"/>
              <a:t>12/12/18</a:t>
            </a:r>
          </a:p>
        </p:txBody>
      </p:sp>
      <p:sp>
        <p:nvSpPr>
          <p:cNvPr id="6" name="Slide Number Placeholder 5"/>
          <p:cNvSpPr>
            <a:spLocks noGrp="1"/>
          </p:cNvSpPr>
          <p:nvPr>
            <p:ph type="sldNum" idx="11"/>
          </p:nvPr>
        </p:nvSpPr>
        <p:spPr/>
        <p:txBody>
          <a:bodyPr/>
          <a:lstStyle>
            <a:lvl1pPr>
              <a:defRPr/>
            </a:lvl1pPr>
          </a:lstStyle>
          <a:p>
            <a:fld id="{461A0C2F-3A63-4AC7-9DAB-144B8ADEB58C}" type="slidenum">
              <a:rPr lang="en-GB" altLang="en-US"/>
              <a:pPr/>
              <a:t>‹#›</a:t>
            </a:fld>
            <a:endParaRPr lang="en-GB" altLang="en-US"/>
          </a:p>
        </p:txBody>
      </p:sp>
    </p:spTree>
    <p:extLst>
      <p:ext uri="{BB962C8B-B14F-4D97-AF65-F5344CB8AC3E}">
        <p14:creationId xmlns:p14="http://schemas.microsoft.com/office/powerpoint/2010/main" val="39434277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idx="10"/>
          </p:nvPr>
        </p:nvSpPr>
        <p:spPr/>
        <p:txBody>
          <a:bodyPr/>
          <a:lstStyle>
            <a:lvl1pPr>
              <a:defRPr/>
            </a:lvl1pPr>
          </a:lstStyle>
          <a:p>
            <a:r>
              <a:rPr lang="en-GB" altLang="en-US"/>
              <a:t>12/12/18</a:t>
            </a:r>
          </a:p>
        </p:txBody>
      </p:sp>
      <p:sp>
        <p:nvSpPr>
          <p:cNvPr id="8" name="Slide Number Placeholder 7"/>
          <p:cNvSpPr>
            <a:spLocks noGrp="1"/>
          </p:cNvSpPr>
          <p:nvPr>
            <p:ph type="sldNum" idx="11"/>
          </p:nvPr>
        </p:nvSpPr>
        <p:spPr/>
        <p:txBody>
          <a:bodyPr/>
          <a:lstStyle>
            <a:lvl1pPr>
              <a:defRPr/>
            </a:lvl1pPr>
          </a:lstStyle>
          <a:p>
            <a:fld id="{B203A977-676D-42AD-9FF9-3BEA12BF05D5}" type="slidenum">
              <a:rPr lang="en-GB" altLang="en-US"/>
              <a:pPr/>
              <a:t>‹#›</a:t>
            </a:fld>
            <a:endParaRPr lang="en-GB" altLang="en-US"/>
          </a:p>
        </p:txBody>
      </p:sp>
    </p:spTree>
    <p:extLst>
      <p:ext uri="{BB962C8B-B14F-4D97-AF65-F5344CB8AC3E}">
        <p14:creationId xmlns:p14="http://schemas.microsoft.com/office/powerpoint/2010/main" val="12948776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idx="10"/>
          </p:nvPr>
        </p:nvSpPr>
        <p:spPr/>
        <p:txBody>
          <a:bodyPr/>
          <a:lstStyle>
            <a:lvl1pPr>
              <a:defRPr/>
            </a:lvl1pPr>
          </a:lstStyle>
          <a:p>
            <a:r>
              <a:rPr lang="en-GB" altLang="en-US"/>
              <a:t>12/12/18</a:t>
            </a:r>
          </a:p>
        </p:txBody>
      </p:sp>
      <p:sp>
        <p:nvSpPr>
          <p:cNvPr id="4" name="Slide Number Placeholder 3"/>
          <p:cNvSpPr>
            <a:spLocks noGrp="1"/>
          </p:cNvSpPr>
          <p:nvPr>
            <p:ph type="sldNum" idx="11"/>
          </p:nvPr>
        </p:nvSpPr>
        <p:spPr/>
        <p:txBody>
          <a:bodyPr/>
          <a:lstStyle>
            <a:lvl1pPr>
              <a:defRPr/>
            </a:lvl1pPr>
          </a:lstStyle>
          <a:p>
            <a:fld id="{272C7E58-442D-44FA-A137-1061871F1611}" type="slidenum">
              <a:rPr lang="en-GB" altLang="en-US"/>
              <a:pPr/>
              <a:t>‹#›</a:t>
            </a:fld>
            <a:endParaRPr lang="en-GB" altLang="en-US"/>
          </a:p>
        </p:txBody>
      </p:sp>
    </p:spTree>
    <p:extLst>
      <p:ext uri="{BB962C8B-B14F-4D97-AF65-F5344CB8AC3E}">
        <p14:creationId xmlns:p14="http://schemas.microsoft.com/office/powerpoint/2010/main" val="24524936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r>
              <a:rPr lang="en-GB" altLang="en-US"/>
              <a:t>12/12/18</a:t>
            </a:r>
          </a:p>
        </p:txBody>
      </p:sp>
      <p:sp>
        <p:nvSpPr>
          <p:cNvPr id="3" name="Slide Number Placeholder 2"/>
          <p:cNvSpPr>
            <a:spLocks noGrp="1"/>
          </p:cNvSpPr>
          <p:nvPr>
            <p:ph type="sldNum" idx="11"/>
          </p:nvPr>
        </p:nvSpPr>
        <p:spPr/>
        <p:txBody>
          <a:bodyPr/>
          <a:lstStyle>
            <a:lvl1pPr>
              <a:defRPr/>
            </a:lvl1pPr>
          </a:lstStyle>
          <a:p>
            <a:fld id="{C13F6CB6-E0A0-4403-8620-9CEBF1589144}" type="slidenum">
              <a:rPr lang="en-GB" altLang="en-US"/>
              <a:pPr/>
              <a:t>‹#›</a:t>
            </a:fld>
            <a:endParaRPr lang="en-GB" altLang="en-US"/>
          </a:p>
        </p:txBody>
      </p:sp>
    </p:spTree>
    <p:extLst>
      <p:ext uri="{BB962C8B-B14F-4D97-AF65-F5344CB8AC3E}">
        <p14:creationId xmlns:p14="http://schemas.microsoft.com/office/powerpoint/2010/main" val="41508005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r>
              <a:rPr lang="en-GB" altLang="en-US"/>
              <a:t>12/12/18</a:t>
            </a:r>
          </a:p>
        </p:txBody>
      </p:sp>
      <p:sp>
        <p:nvSpPr>
          <p:cNvPr id="6" name="Slide Number Placeholder 5"/>
          <p:cNvSpPr>
            <a:spLocks noGrp="1"/>
          </p:cNvSpPr>
          <p:nvPr>
            <p:ph type="sldNum" idx="11"/>
          </p:nvPr>
        </p:nvSpPr>
        <p:spPr/>
        <p:txBody>
          <a:bodyPr/>
          <a:lstStyle>
            <a:lvl1pPr>
              <a:defRPr/>
            </a:lvl1pPr>
          </a:lstStyle>
          <a:p>
            <a:fld id="{D7FD8CF5-5335-496C-8D97-99BE54CD3410}" type="slidenum">
              <a:rPr lang="en-GB" altLang="en-US"/>
              <a:pPr/>
              <a:t>‹#›</a:t>
            </a:fld>
            <a:endParaRPr lang="en-GB" altLang="en-US"/>
          </a:p>
        </p:txBody>
      </p:sp>
    </p:spTree>
    <p:extLst>
      <p:ext uri="{BB962C8B-B14F-4D97-AF65-F5344CB8AC3E}">
        <p14:creationId xmlns:p14="http://schemas.microsoft.com/office/powerpoint/2010/main" val="41536792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r>
              <a:rPr lang="en-GB" altLang="en-US"/>
              <a:t>12/12/18</a:t>
            </a:r>
          </a:p>
        </p:txBody>
      </p:sp>
      <p:sp>
        <p:nvSpPr>
          <p:cNvPr id="6" name="Slide Number Placeholder 5"/>
          <p:cNvSpPr>
            <a:spLocks noGrp="1"/>
          </p:cNvSpPr>
          <p:nvPr>
            <p:ph type="sldNum" idx="11"/>
          </p:nvPr>
        </p:nvSpPr>
        <p:spPr/>
        <p:txBody>
          <a:bodyPr/>
          <a:lstStyle>
            <a:lvl1pPr>
              <a:defRPr/>
            </a:lvl1pPr>
          </a:lstStyle>
          <a:p>
            <a:fld id="{11584CD3-3E61-4C99-9EFC-667EE16926E0}" type="slidenum">
              <a:rPr lang="en-GB" altLang="en-US"/>
              <a:pPr/>
              <a:t>‹#›</a:t>
            </a:fld>
            <a:endParaRPr lang="en-GB" altLang="en-US"/>
          </a:p>
        </p:txBody>
      </p:sp>
    </p:spTree>
    <p:extLst>
      <p:ext uri="{BB962C8B-B14F-4D97-AF65-F5344CB8AC3E}">
        <p14:creationId xmlns:p14="http://schemas.microsoft.com/office/powerpoint/2010/main" val="38431962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DE4DAC3E-DD38-4FBB-9210-5FF35A354A9E}" type="slidenum">
              <a:rPr lang="en-GB" altLang="en-US"/>
              <a:pPr/>
              <a:t>‹#›</a:t>
            </a:fld>
            <a:endParaRPr lang="en-GB" altLang="en-US"/>
          </a:p>
        </p:txBody>
      </p:sp>
    </p:spTree>
    <p:extLst>
      <p:ext uri="{BB962C8B-B14F-4D97-AF65-F5344CB8AC3E}">
        <p14:creationId xmlns:p14="http://schemas.microsoft.com/office/powerpoint/2010/main" val="35524605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3050"/>
            <a:ext cx="2055813" cy="585628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3050"/>
            <a:ext cx="6019800" cy="58562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idx="10"/>
          </p:nvPr>
        </p:nvSpPr>
        <p:spPr/>
        <p:txBody>
          <a:bodyPr/>
          <a:lstStyle>
            <a:lvl1pPr>
              <a:defRPr/>
            </a:lvl1pPr>
          </a:lstStyle>
          <a:p>
            <a:r>
              <a:rPr lang="en-GB" altLang="en-US"/>
              <a:t>12/12/18</a:t>
            </a:r>
          </a:p>
        </p:txBody>
      </p:sp>
      <p:sp>
        <p:nvSpPr>
          <p:cNvPr id="5" name="Slide Number Placeholder 4"/>
          <p:cNvSpPr>
            <a:spLocks noGrp="1"/>
          </p:cNvSpPr>
          <p:nvPr>
            <p:ph type="sldNum" idx="11"/>
          </p:nvPr>
        </p:nvSpPr>
        <p:spPr/>
        <p:txBody>
          <a:bodyPr/>
          <a:lstStyle>
            <a:lvl1pPr>
              <a:defRPr/>
            </a:lvl1pPr>
          </a:lstStyle>
          <a:p>
            <a:fld id="{C57E20E3-20F2-421F-942E-E4A72CD4F9FD}" type="slidenum">
              <a:rPr lang="en-GB" altLang="en-US"/>
              <a:pPr/>
              <a:t>‹#›</a:t>
            </a:fld>
            <a:endParaRPr lang="en-GB" altLang="en-US"/>
          </a:p>
        </p:txBody>
      </p:sp>
    </p:spTree>
    <p:extLst>
      <p:ext uri="{BB962C8B-B14F-4D97-AF65-F5344CB8AC3E}">
        <p14:creationId xmlns:p14="http://schemas.microsoft.com/office/powerpoint/2010/main" val="2012048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685800" y="2130425"/>
            <a:ext cx="7770813" cy="1468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US" smtClean="0"/>
              <a:t>Click to edit the title text formatClick to edit Master title style</a:t>
            </a:r>
          </a:p>
        </p:txBody>
      </p:sp>
      <p:sp>
        <p:nvSpPr>
          <p:cNvPr id="1026" name="Rectangle 2"/>
          <p:cNvSpPr>
            <a:spLocks noGrp="1" noChangeArrowheads="1"/>
          </p:cNvSpPr>
          <p:nvPr>
            <p:ph type="dt"/>
          </p:nvPr>
        </p:nvSpPr>
        <p:spPr bwMode="auto">
          <a:xfrm>
            <a:off x="457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100000"/>
              </a:lnSpc>
              <a:tabLst>
                <a:tab pos="723900" algn="l"/>
                <a:tab pos="1447800" algn="l"/>
              </a:tabLst>
              <a:defRPr>
                <a:solidFill>
                  <a:srgbClr val="000000"/>
                </a:solidFill>
                <a:latin typeface="+mn-lt"/>
              </a:defRPr>
            </a:lvl1pPr>
          </a:lstStyle>
          <a:p>
            <a:r>
              <a:rPr lang="en-GB" altLang="en-US"/>
              <a:t>12/12/18</a:t>
            </a:r>
          </a:p>
        </p:txBody>
      </p:sp>
      <p:sp>
        <p:nvSpPr>
          <p:cNvPr id="1027" name="Text Box 3"/>
          <p:cNvSpPr txBox="1">
            <a:spLocks noChangeArrowheads="1"/>
          </p:cNvSpPr>
          <p:nvPr/>
        </p:nvSpPr>
        <p:spPr bwMode="auto">
          <a:xfrm>
            <a:off x="3124200" y="6356350"/>
            <a:ext cx="28956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1028" name="Rectangle 4"/>
          <p:cNvSpPr>
            <a:spLocks noGrp="1" noChangeArrowheads="1"/>
          </p:cNvSpPr>
          <p:nvPr>
            <p:ph type="sldNum"/>
          </p:nvPr>
        </p:nvSpPr>
        <p:spPr bwMode="auto">
          <a:xfrm>
            <a:off x="6553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100000"/>
              </a:lnSpc>
              <a:tabLst>
                <a:tab pos="723900" algn="l"/>
                <a:tab pos="1447800" algn="l"/>
              </a:tabLst>
              <a:defRPr>
                <a:solidFill>
                  <a:srgbClr val="000000"/>
                </a:solidFill>
                <a:latin typeface="+mn-lt"/>
              </a:defRPr>
            </a:lvl1pPr>
          </a:lstStyle>
          <a:p>
            <a:fld id="{8DFC1D22-C88D-4171-9B7C-4AC557582438}" type="slidenum">
              <a:rPr lang="en-GB" altLang="en-US"/>
              <a:pPr/>
              <a:t>‹#›</a:t>
            </a:fld>
            <a:endParaRPr lang="en-GB" altLang="en-US"/>
          </a:p>
        </p:txBody>
      </p:sp>
      <p:sp>
        <p:nvSpPr>
          <p:cNvPr id="1029" name="Rectangle 5"/>
          <p:cNvSpPr>
            <a:spLocks noGrp="1" noChangeArrowheads="1"/>
          </p:cNvSpPr>
          <p:nvPr>
            <p:ph type="body" idx="1"/>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708" r:id="rId12"/>
  </p:sldLayoutIdLst>
  <p:hf sldNum="0" hdr="0" ftr="0"/>
  <p:txStyles>
    <p:titleStyle>
      <a:lvl1pPr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mj-lt"/>
          <a:ea typeface="+mj-ea"/>
          <a:cs typeface="+mj-cs"/>
        </a:defRPr>
      </a:lvl1pPr>
      <a:lvl2pPr marL="742950" indent="-28575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2pPr>
      <a:lvl3pPr marL="11430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3pPr>
      <a:lvl4pPr marL="16002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4pPr>
      <a:lvl5pPr marL="20574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5pPr>
      <a:lvl6pPr marL="25146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6pPr>
      <a:lvl7pPr marL="29718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7pPr>
      <a:lvl8pPr marL="34290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8pPr>
      <a:lvl9pPr marL="38862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9pPr>
    </p:titleStyle>
    <p:bodyStyle>
      <a:lvl1pPr marL="342900" indent="-342900" algn="l" defTabSz="449263" rtl="0" fontAlgn="base">
        <a:lnSpc>
          <a:spcPct val="102000"/>
        </a:lnSpc>
        <a:spcBef>
          <a:spcPct val="0"/>
        </a:spcBef>
        <a:spcAft>
          <a:spcPts val="1425"/>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49263" rtl="0" fontAlgn="base">
        <a:lnSpc>
          <a:spcPct val="102000"/>
        </a:lnSpc>
        <a:spcBef>
          <a:spcPct val="0"/>
        </a:spcBef>
        <a:spcAft>
          <a:spcPts val="1138"/>
        </a:spcAft>
        <a:buClr>
          <a:srgbClr val="000000"/>
        </a:buClr>
        <a:buSzPct val="100000"/>
        <a:buFont typeface="Times New Roman" pitchFamily="16" charset="0"/>
        <a:defRPr sz="2400">
          <a:solidFill>
            <a:srgbClr val="000000"/>
          </a:solidFill>
          <a:latin typeface="+mn-lt"/>
          <a:ea typeface="+mn-ea"/>
        </a:defRPr>
      </a:lvl2pPr>
      <a:lvl3pPr marL="1143000" indent="-228600" algn="l" defTabSz="449263" rtl="0" fontAlgn="base">
        <a:lnSpc>
          <a:spcPct val="102000"/>
        </a:lnSpc>
        <a:spcBef>
          <a:spcPct val="0"/>
        </a:spcBef>
        <a:spcAft>
          <a:spcPts val="850"/>
        </a:spcAft>
        <a:buClr>
          <a:srgbClr val="000000"/>
        </a:buClr>
        <a:buSzPct val="100000"/>
        <a:buFont typeface="Times New Roman" pitchFamily="16" charset="0"/>
        <a:defRPr sz="2000">
          <a:solidFill>
            <a:srgbClr val="000000"/>
          </a:solidFill>
          <a:latin typeface="+mn-lt"/>
          <a:ea typeface="+mn-ea"/>
        </a:defRPr>
      </a:lvl3pPr>
      <a:lvl4pPr marL="1600200" indent="-228600" algn="l" defTabSz="449263" rtl="0" fontAlgn="base">
        <a:lnSpc>
          <a:spcPct val="102000"/>
        </a:lnSpc>
        <a:spcBef>
          <a:spcPct val="0"/>
        </a:spcBef>
        <a:spcAft>
          <a:spcPts val="575"/>
        </a:spcAft>
        <a:buClr>
          <a:srgbClr val="000000"/>
        </a:buClr>
        <a:buSzPct val="100000"/>
        <a:buFont typeface="Times New Roman" pitchFamily="16" charset="0"/>
        <a:defRPr sz="2000">
          <a:solidFill>
            <a:srgbClr val="000000"/>
          </a:solidFill>
          <a:latin typeface="+mn-lt"/>
          <a:ea typeface="+mn-ea"/>
        </a:defRPr>
      </a:lvl4pPr>
      <a:lvl5pPr marL="20574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5pPr>
      <a:lvl6pPr marL="25146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6pPr>
      <a:lvl7pPr marL="29718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7pPr>
      <a:lvl8pPr marL="34290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8pPr>
      <a:lvl9pPr marL="38862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US" smtClean="0"/>
              <a:t>Click to edit the title text formatClick to edit Master title style</a:t>
            </a:r>
          </a:p>
        </p:txBody>
      </p:sp>
      <p:sp>
        <p:nvSpPr>
          <p:cNvPr id="2050" name="Rectangle 2"/>
          <p:cNvSpPr>
            <a:spLocks noGrp="1" noChangeArrowheads="1"/>
          </p:cNvSpPr>
          <p:nvPr>
            <p:ph type="body" idx="1"/>
          </p:nvPr>
        </p:nvSpPr>
        <p:spPr bwMode="auto">
          <a:xfrm>
            <a:off x="457200" y="1600200"/>
            <a:ext cx="4037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0"/>
            <a:r>
              <a:rPr lang="en-GB" altLang="en-US" smtClean="0"/>
              <a:t>Ninth Outline LevelClick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2051" name="Rectangle 3"/>
          <p:cNvSpPr>
            <a:spLocks noGrp="1" noChangeArrowheads="1"/>
          </p:cNvSpPr>
          <p:nvPr>
            <p:ph type="dt"/>
          </p:nvPr>
        </p:nvSpPr>
        <p:spPr bwMode="auto">
          <a:xfrm>
            <a:off x="457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100000"/>
              </a:lnSpc>
              <a:tabLst>
                <a:tab pos="723900" algn="l"/>
                <a:tab pos="1447800" algn="l"/>
              </a:tabLst>
              <a:defRPr>
                <a:solidFill>
                  <a:srgbClr val="000000"/>
                </a:solidFill>
                <a:latin typeface="+mn-lt"/>
              </a:defRPr>
            </a:lvl1pPr>
          </a:lstStyle>
          <a:p>
            <a:r>
              <a:rPr lang="en-GB" altLang="en-US"/>
              <a:t>12/12/18</a:t>
            </a:r>
          </a:p>
        </p:txBody>
      </p:sp>
      <p:sp>
        <p:nvSpPr>
          <p:cNvPr id="2052" name="Text Box 4"/>
          <p:cNvSpPr txBox="1">
            <a:spLocks noChangeArrowheads="1"/>
          </p:cNvSpPr>
          <p:nvPr/>
        </p:nvSpPr>
        <p:spPr bwMode="auto">
          <a:xfrm>
            <a:off x="3124200" y="6356350"/>
            <a:ext cx="28956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2053" name="Rectangle 5"/>
          <p:cNvSpPr>
            <a:spLocks noGrp="1" noChangeArrowheads="1"/>
          </p:cNvSpPr>
          <p:nvPr>
            <p:ph type="sldNum"/>
          </p:nvPr>
        </p:nvSpPr>
        <p:spPr bwMode="auto">
          <a:xfrm>
            <a:off x="6553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100000"/>
              </a:lnSpc>
              <a:tabLst>
                <a:tab pos="723900" algn="l"/>
                <a:tab pos="1447800" algn="l"/>
              </a:tabLst>
              <a:defRPr>
                <a:solidFill>
                  <a:srgbClr val="000000"/>
                </a:solidFill>
                <a:latin typeface="+mn-lt"/>
              </a:defRPr>
            </a:lvl1pPr>
          </a:lstStyle>
          <a:p>
            <a:fld id="{6BD1FE18-71EB-426A-9327-B7E1E41DCA87}"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sldNum="0" hdr="0" ftr="0"/>
  <p:txStyles>
    <p:titleStyle>
      <a:lvl1pPr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mj-lt"/>
          <a:ea typeface="+mj-ea"/>
          <a:cs typeface="+mj-cs"/>
        </a:defRPr>
      </a:lvl1pPr>
      <a:lvl2pPr marL="742950" indent="-28575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2pPr>
      <a:lvl3pPr marL="11430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3pPr>
      <a:lvl4pPr marL="16002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4pPr>
      <a:lvl5pPr marL="20574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5pPr>
      <a:lvl6pPr marL="25146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6pPr>
      <a:lvl7pPr marL="29718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7pPr>
      <a:lvl8pPr marL="34290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8pPr>
      <a:lvl9pPr marL="38862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9pPr>
    </p:titleStyle>
    <p:bodyStyle>
      <a:lvl1pPr marL="342900" indent="-342900" algn="l" defTabSz="449263" rtl="0" fontAlgn="base">
        <a:lnSpc>
          <a:spcPct val="102000"/>
        </a:lnSpc>
        <a:spcBef>
          <a:spcPct val="0"/>
        </a:spcBef>
        <a:spcAft>
          <a:spcPts val="1425"/>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49263" rtl="0" fontAlgn="base">
        <a:lnSpc>
          <a:spcPct val="102000"/>
        </a:lnSpc>
        <a:spcBef>
          <a:spcPct val="0"/>
        </a:spcBef>
        <a:spcAft>
          <a:spcPts val="1138"/>
        </a:spcAft>
        <a:buClr>
          <a:srgbClr val="000000"/>
        </a:buClr>
        <a:buSzPct val="100000"/>
        <a:buFont typeface="Times New Roman" pitchFamily="16" charset="0"/>
        <a:defRPr sz="2400">
          <a:solidFill>
            <a:srgbClr val="000000"/>
          </a:solidFill>
          <a:latin typeface="+mn-lt"/>
          <a:ea typeface="+mn-ea"/>
        </a:defRPr>
      </a:lvl2pPr>
      <a:lvl3pPr marL="1143000" indent="-228600" algn="l" defTabSz="449263" rtl="0" fontAlgn="base">
        <a:lnSpc>
          <a:spcPct val="102000"/>
        </a:lnSpc>
        <a:spcBef>
          <a:spcPct val="0"/>
        </a:spcBef>
        <a:spcAft>
          <a:spcPts val="850"/>
        </a:spcAft>
        <a:buClr>
          <a:srgbClr val="000000"/>
        </a:buClr>
        <a:buSzPct val="100000"/>
        <a:buFont typeface="Times New Roman" pitchFamily="16" charset="0"/>
        <a:defRPr sz="2000">
          <a:solidFill>
            <a:srgbClr val="000000"/>
          </a:solidFill>
          <a:latin typeface="+mn-lt"/>
          <a:ea typeface="+mn-ea"/>
        </a:defRPr>
      </a:lvl3pPr>
      <a:lvl4pPr marL="1600200" indent="-228600" algn="l" defTabSz="449263" rtl="0" fontAlgn="base">
        <a:lnSpc>
          <a:spcPct val="102000"/>
        </a:lnSpc>
        <a:spcBef>
          <a:spcPct val="0"/>
        </a:spcBef>
        <a:spcAft>
          <a:spcPts val="575"/>
        </a:spcAft>
        <a:buClr>
          <a:srgbClr val="000000"/>
        </a:buClr>
        <a:buSzPct val="100000"/>
        <a:buFont typeface="Times New Roman" pitchFamily="16" charset="0"/>
        <a:defRPr sz="2000">
          <a:solidFill>
            <a:srgbClr val="000000"/>
          </a:solidFill>
          <a:latin typeface="+mn-lt"/>
          <a:ea typeface="+mn-ea"/>
        </a:defRPr>
      </a:lvl4pPr>
      <a:lvl5pPr marL="20574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5pPr>
      <a:lvl6pPr marL="25146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6pPr>
      <a:lvl7pPr marL="29718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7pPr>
      <a:lvl8pPr marL="34290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8pPr>
      <a:lvl9pPr marL="38862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US" smtClean="0"/>
              <a:t>Click to edit the title text formatClick to edit Master title style</a:t>
            </a:r>
          </a:p>
        </p:txBody>
      </p:sp>
      <p:sp>
        <p:nvSpPr>
          <p:cNvPr id="3074" name="Rectangle 2"/>
          <p:cNvSpPr>
            <a:spLocks noGrp="1" noChangeArrowheads="1"/>
          </p:cNvSpPr>
          <p:nvPr>
            <p:ph type="body" idx="1"/>
          </p:nvPr>
        </p:nvSpPr>
        <p:spPr bwMode="auto">
          <a:xfrm>
            <a:off x="457200" y="16002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0"/>
            <a:r>
              <a:rPr lang="en-GB" altLang="en-US" smtClean="0"/>
              <a:t>Ninth Outline LevelClick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3075" name="Rectangle 3"/>
          <p:cNvSpPr>
            <a:spLocks noGrp="1" noChangeArrowheads="1"/>
          </p:cNvSpPr>
          <p:nvPr>
            <p:ph type="dt"/>
          </p:nvPr>
        </p:nvSpPr>
        <p:spPr bwMode="auto">
          <a:xfrm>
            <a:off x="457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100000"/>
              </a:lnSpc>
              <a:tabLst>
                <a:tab pos="723900" algn="l"/>
                <a:tab pos="1447800" algn="l"/>
              </a:tabLst>
              <a:defRPr>
                <a:solidFill>
                  <a:srgbClr val="000000"/>
                </a:solidFill>
                <a:latin typeface="+mn-lt"/>
              </a:defRPr>
            </a:lvl1pPr>
          </a:lstStyle>
          <a:p>
            <a:r>
              <a:rPr lang="en-GB" altLang="en-US"/>
              <a:t>12/12/18</a:t>
            </a:r>
          </a:p>
        </p:txBody>
      </p:sp>
      <p:sp>
        <p:nvSpPr>
          <p:cNvPr id="3076" name="Text Box 4"/>
          <p:cNvSpPr txBox="1">
            <a:spLocks noChangeArrowheads="1"/>
          </p:cNvSpPr>
          <p:nvPr/>
        </p:nvSpPr>
        <p:spPr bwMode="auto">
          <a:xfrm>
            <a:off x="3124200" y="6356350"/>
            <a:ext cx="28956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3077" name="Rectangle 5"/>
          <p:cNvSpPr>
            <a:spLocks noGrp="1" noChangeArrowheads="1"/>
          </p:cNvSpPr>
          <p:nvPr>
            <p:ph type="sldNum"/>
          </p:nvPr>
        </p:nvSpPr>
        <p:spPr bwMode="auto">
          <a:xfrm>
            <a:off x="6553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100000"/>
              </a:lnSpc>
              <a:tabLst>
                <a:tab pos="723900" algn="l"/>
                <a:tab pos="1447800" algn="l"/>
              </a:tabLst>
              <a:defRPr>
                <a:solidFill>
                  <a:srgbClr val="000000"/>
                </a:solidFill>
                <a:latin typeface="+mn-lt"/>
              </a:defRPr>
            </a:lvl1pPr>
          </a:lstStyle>
          <a:p>
            <a:fld id="{B65CB987-4A51-4D60-9E19-A5F228CC4234}"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709" r:id="rId12"/>
  </p:sldLayoutIdLst>
  <p:hf sldNum="0" hdr="0" ftr="0"/>
  <p:txStyles>
    <p:titleStyle>
      <a:lvl1pPr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mj-lt"/>
          <a:ea typeface="+mj-ea"/>
          <a:cs typeface="+mj-cs"/>
        </a:defRPr>
      </a:lvl1pPr>
      <a:lvl2pPr marL="742950" indent="-28575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2pPr>
      <a:lvl3pPr marL="11430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3pPr>
      <a:lvl4pPr marL="16002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4pPr>
      <a:lvl5pPr marL="20574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5pPr>
      <a:lvl6pPr marL="25146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6pPr>
      <a:lvl7pPr marL="29718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7pPr>
      <a:lvl8pPr marL="34290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8pPr>
      <a:lvl9pPr marL="38862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9pPr>
    </p:titleStyle>
    <p:bodyStyle>
      <a:lvl1pPr marL="342900" indent="-342900" algn="l" defTabSz="449263" rtl="0" fontAlgn="base">
        <a:lnSpc>
          <a:spcPct val="102000"/>
        </a:lnSpc>
        <a:spcBef>
          <a:spcPct val="0"/>
        </a:spcBef>
        <a:spcAft>
          <a:spcPts val="1425"/>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49263" rtl="0" fontAlgn="base">
        <a:lnSpc>
          <a:spcPct val="102000"/>
        </a:lnSpc>
        <a:spcBef>
          <a:spcPct val="0"/>
        </a:spcBef>
        <a:spcAft>
          <a:spcPts val="1138"/>
        </a:spcAft>
        <a:buClr>
          <a:srgbClr val="000000"/>
        </a:buClr>
        <a:buSzPct val="100000"/>
        <a:buFont typeface="Times New Roman" pitchFamily="16" charset="0"/>
        <a:defRPr sz="2400">
          <a:solidFill>
            <a:srgbClr val="000000"/>
          </a:solidFill>
          <a:latin typeface="+mn-lt"/>
          <a:ea typeface="+mn-ea"/>
        </a:defRPr>
      </a:lvl2pPr>
      <a:lvl3pPr marL="1143000" indent="-228600" algn="l" defTabSz="449263" rtl="0" fontAlgn="base">
        <a:lnSpc>
          <a:spcPct val="102000"/>
        </a:lnSpc>
        <a:spcBef>
          <a:spcPct val="0"/>
        </a:spcBef>
        <a:spcAft>
          <a:spcPts val="850"/>
        </a:spcAft>
        <a:buClr>
          <a:srgbClr val="000000"/>
        </a:buClr>
        <a:buSzPct val="100000"/>
        <a:buFont typeface="Times New Roman" pitchFamily="16" charset="0"/>
        <a:defRPr sz="2000">
          <a:solidFill>
            <a:srgbClr val="000000"/>
          </a:solidFill>
          <a:latin typeface="+mn-lt"/>
          <a:ea typeface="+mn-ea"/>
        </a:defRPr>
      </a:lvl3pPr>
      <a:lvl4pPr marL="1600200" indent="-228600" algn="l" defTabSz="449263" rtl="0" fontAlgn="base">
        <a:lnSpc>
          <a:spcPct val="102000"/>
        </a:lnSpc>
        <a:spcBef>
          <a:spcPct val="0"/>
        </a:spcBef>
        <a:spcAft>
          <a:spcPts val="575"/>
        </a:spcAft>
        <a:buClr>
          <a:srgbClr val="000000"/>
        </a:buClr>
        <a:buSzPct val="100000"/>
        <a:buFont typeface="Times New Roman" pitchFamily="16" charset="0"/>
        <a:defRPr sz="2000">
          <a:solidFill>
            <a:srgbClr val="000000"/>
          </a:solidFill>
          <a:latin typeface="+mn-lt"/>
          <a:ea typeface="+mn-ea"/>
        </a:defRPr>
      </a:lvl4pPr>
      <a:lvl5pPr marL="20574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5pPr>
      <a:lvl6pPr marL="25146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6pPr>
      <a:lvl7pPr marL="29718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7pPr>
      <a:lvl8pPr marL="34290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8pPr>
      <a:lvl9pPr marL="38862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Rectangle 1"/>
          <p:cNvSpPr>
            <a:spLocks noChangeArrowheads="1"/>
          </p:cNvSpPr>
          <p:nvPr/>
        </p:nvSpPr>
        <p:spPr bwMode="auto">
          <a:xfrm>
            <a:off x="200025" y="6477000"/>
            <a:ext cx="1039813" cy="242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tabLst>
                <a:tab pos="723900" algn="l"/>
              </a:tabLst>
              <a:defRPr>
                <a:solidFill>
                  <a:srgbClr val="000000"/>
                </a:solidFill>
                <a:latin typeface="Arial" charset="0"/>
                <a:ea typeface="Microsoft YaHei" charset="-122"/>
              </a:defRPr>
            </a:lvl1pPr>
            <a:lvl2pPr>
              <a:tabLst>
                <a:tab pos="723900" algn="l"/>
              </a:tabLst>
              <a:defRPr>
                <a:solidFill>
                  <a:srgbClr val="000000"/>
                </a:solidFill>
                <a:latin typeface="Arial" charset="0"/>
                <a:ea typeface="Microsoft YaHei" charset="-122"/>
              </a:defRPr>
            </a:lvl2pPr>
            <a:lvl3pPr>
              <a:tabLst>
                <a:tab pos="723900" algn="l"/>
              </a:tabLst>
              <a:defRPr>
                <a:solidFill>
                  <a:srgbClr val="000000"/>
                </a:solidFill>
                <a:latin typeface="Arial" charset="0"/>
                <a:ea typeface="Microsoft YaHei" charset="-122"/>
              </a:defRPr>
            </a:lvl3pPr>
            <a:lvl4pPr>
              <a:tabLst>
                <a:tab pos="723900" algn="l"/>
              </a:tabLst>
              <a:defRPr>
                <a:solidFill>
                  <a:srgbClr val="000000"/>
                </a:solidFill>
                <a:latin typeface="Arial" charset="0"/>
                <a:ea typeface="Microsoft YaHei" charset="-122"/>
              </a:defRPr>
            </a:lvl4pPr>
            <a:lvl5pPr>
              <a:tabLst>
                <a:tab pos="7239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Lst>
              <a:defRPr>
                <a:solidFill>
                  <a:srgbClr val="000000"/>
                </a:solidFill>
                <a:latin typeface="Arial" charset="0"/>
                <a:ea typeface="Microsoft YaHei" charset="-122"/>
              </a:defRPr>
            </a:lvl9pPr>
          </a:lstStyle>
          <a:p>
            <a:pPr hangingPunct="1">
              <a:lnSpc>
                <a:spcPct val="100000"/>
              </a:lnSpc>
            </a:pPr>
            <a:r>
              <a:rPr lang="en-GB" altLang="en-US" sz="1000">
                <a:latin typeface="Calibri" charset="0"/>
              </a:rPr>
              <a:t>Copyrights apply</a:t>
            </a:r>
          </a:p>
        </p:txBody>
      </p:sp>
      <p:sp>
        <p:nvSpPr>
          <p:cNvPr id="4098" name="Rectangle 2"/>
          <p:cNvSpPr>
            <a:spLocks noGrp="1" noChangeArrowheads="1"/>
          </p:cNvSpPr>
          <p:nvPr>
            <p:ph type="title"/>
          </p:nvPr>
        </p:nvSpPr>
        <p:spPr bwMode="auto">
          <a:xfrm>
            <a:off x="457200" y="273050"/>
            <a:ext cx="8228013"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4099" name="Rectangle 3"/>
          <p:cNvSpPr>
            <a:spLocks noGrp="1" noChangeArrowheads="1"/>
          </p:cNvSpPr>
          <p:nvPr>
            <p:ph type="body" idx="1"/>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mj-lt"/>
          <a:ea typeface="+mj-ea"/>
          <a:cs typeface="+mj-cs"/>
        </a:defRPr>
      </a:lvl1pPr>
      <a:lvl2pPr marL="742950" indent="-28575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2pPr>
      <a:lvl3pPr marL="11430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3pPr>
      <a:lvl4pPr marL="16002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4pPr>
      <a:lvl5pPr marL="20574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5pPr>
      <a:lvl6pPr marL="25146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6pPr>
      <a:lvl7pPr marL="29718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7pPr>
      <a:lvl8pPr marL="34290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8pPr>
      <a:lvl9pPr marL="38862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9pPr>
    </p:titleStyle>
    <p:bodyStyle>
      <a:lvl1pPr marL="342900" indent="-342900" algn="l" defTabSz="449263" rtl="0" fontAlgn="base">
        <a:lnSpc>
          <a:spcPct val="102000"/>
        </a:lnSpc>
        <a:spcBef>
          <a:spcPct val="0"/>
        </a:spcBef>
        <a:spcAft>
          <a:spcPts val="1425"/>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49263" rtl="0" fontAlgn="base">
        <a:lnSpc>
          <a:spcPct val="102000"/>
        </a:lnSpc>
        <a:spcBef>
          <a:spcPct val="0"/>
        </a:spcBef>
        <a:spcAft>
          <a:spcPts val="1138"/>
        </a:spcAft>
        <a:buClr>
          <a:srgbClr val="000000"/>
        </a:buClr>
        <a:buSzPct val="100000"/>
        <a:buFont typeface="Times New Roman" pitchFamily="16" charset="0"/>
        <a:defRPr sz="2400">
          <a:solidFill>
            <a:srgbClr val="000000"/>
          </a:solidFill>
          <a:latin typeface="+mn-lt"/>
          <a:ea typeface="+mn-ea"/>
        </a:defRPr>
      </a:lvl2pPr>
      <a:lvl3pPr marL="1143000" indent="-228600" algn="l" defTabSz="449263" rtl="0" fontAlgn="base">
        <a:lnSpc>
          <a:spcPct val="102000"/>
        </a:lnSpc>
        <a:spcBef>
          <a:spcPct val="0"/>
        </a:spcBef>
        <a:spcAft>
          <a:spcPts val="850"/>
        </a:spcAft>
        <a:buClr>
          <a:srgbClr val="000000"/>
        </a:buClr>
        <a:buSzPct val="100000"/>
        <a:buFont typeface="Times New Roman" pitchFamily="16" charset="0"/>
        <a:defRPr sz="2000">
          <a:solidFill>
            <a:srgbClr val="000000"/>
          </a:solidFill>
          <a:latin typeface="+mn-lt"/>
          <a:ea typeface="+mn-ea"/>
        </a:defRPr>
      </a:lvl3pPr>
      <a:lvl4pPr marL="1600200" indent="-228600" algn="l" defTabSz="449263" rtl="0" fontAlgn="base">
        <a:lnSpc>
          <a:spcPct val="102000"/>
        </a:lnSpc>
        <a:spcBef>
          <a:spcPct val="0"/>
        </a:spcBef>
        <a:spcAft>
          <a:spcPts val="575"/>
        </a:spcAft>
        <a:buClr>
          <a:srgbClr val="000000"/>
        </a:buClr>
        <a:buSzPct val="100000"/>
        <a:buFont typeface="Times New Roman" pitchFamily="16" charset="0"/>
        <a:defRPr sz="2000">
          <a:solidFill>
            <a:srgbClr val="000000"/>
          </a:solidFill>
          <a:latin typeface="+mn-lt"/>
          <a:ea typeface="+mn-ea"/>
        </a:defRPr>
      </a:lvl4pPr>
      <a:lvl5pPr marL="20574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5pPr>
      <a:lvl6pPr marL="25146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6pPr>
      <a:lvl7pPr marL="29718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7pPr>
      <a:lvl8pPr marL="34290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8pPr>
      <a:lvl9pPr marL="38862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1" name="Rectangle 1"/>
          <p:cNvSpPr>
            <a:spLocks noGrp="1" noChangeArrowheads="1"/>
          </p:cNvSpPr>
          <p:nvPr>
            <p:ph type="dt"/>
          </p:nvPr>
        </p:nvSpPr>
        <p:spPr bwMode="auto">
          <a:xfrm>
            <a:off x="457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100000"/>
              </a:lnSpc>
              <a:tabLst>
                <a:tab pos="723900" algn="l"/>
                <a:tab pos="1447800" algn="l"/>
              </a:tabLst>
              <a:defRPr>
                <a:solidFill>
                  <a:srgbClr val="000000"/>
                </a:solidFill>
                <a:latin typeface="+mn-lt"/>
              </a:defRPr>
            </a:lvl1pPr>
          </a:lstStyle>
          <a:p>
            <a:r>
              <a:rPr lang="en-GB" altLang="en-US"/>
              <a:t>12/12/18</a:t>
            </a:r>
          </a:p>
        </p:txBody>
      </p:sp>
      <p:sp>
        <p:nvSpPr>
          <p:cNvPr id="5122" name="Text Box 2"/>
          <p:cNvSpPr txBox="1">
            <a:spLocks noChangeArrowheads="1"/>
          </p:cNvSpPr>
          <p:nvPr/>
        </p:nvSpPr>
        <p:spPr bwMode="auto">
          <a:xfrm>
            <a:off x="3124200" y="6356350"/>
            <a:ext cx="28956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5123" name="Rectangle 3"/>
          <p:cNvSpPr>
            <a:spLocks noGrp="1" noChangeArrowheads="1"/>
          </p:cNvSpPr>
          <p:nvPr>
            <p:ph type="sldNum"/>
          </p:nvPr>
        </p:nvSpPr>
        <p:spPr bwMode="auto">
          <a:xfrm>
            <a:off x="6553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100000"/>
              </a:lnSpc>
              <a:tabLst>
                <a:tab pos="723900" algn="l"/>
                <a:tab pos="1447800" algn="l"/>
              </a:tabLst>
              <a:defRPr>
                <a:solidFill>
                  <a:srgbClr val="000000"/>
                </a:solidFill>
                <a:latin typeface="+mn-lt"/>
              </a:defRPr>
            </a:lvl1pPr>
          </a:lstStyle>
          <a:p>
            <a:fld id="{756FDA58-662B-4A76-B7F4-DFD107BE8623}" type="slidenum">
              <a:rPr lang="en-GB" altLang="en-US"/>
              <a:pPr/>
              <a:t>‹#›</a:t>
            </a:fld>
            <a:endParaRPr lang="en-GB" altLang="en-US"/>
          </a:p>
        </p:txBody>
      </p:sp>
      <p:sp>
        <p:nvSpPr>
          <p:cNvPr id="5124" name="Rectangle 4"/>
          <p:cNvSpPr>
            <a:spLocks noGrp="1" noChangeArrowheads="1"/>
          </p:cNvSpPr>
          <p:nvPr>
            <p:ph type="title"/>
          </p:nvPr>
        </p:nvSpPr>
        <p:spPr bwMode="auto">
          <a:xfrm>
            <a:off x="457200" y="273050"/>
            <a:ext cx="8228013"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5125" name="Rectangle 5"/>
          <p:cNvSpPr>
            <a:spLocks noGrp="1" noChangeArrowheads="1"/>
          </p:cNvSpPr>
          <p:nvPr>
            <p:ph type="body" idx="1"/>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p:txStyles>
    <p:titleStyle>
      <a:lvl1pPr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mj-lt"/>
          <a:ea typeface="+mj-ea"/>
          <a:cs typeface="+mj-cs"/>
        </a:defRPr>
      </a:lvl1pPr>
      <a:lvl2pPr marL="742950" indent="-28575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2pPr>
      <a:lvl3pPr marL="11430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3pPr>
      <a:lvl4pPr marL="16002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4pPr>
      <a:lvl5pPr marL="20574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5pPr>
      <a:lvl6pPr marL="25146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6pPr>
      <a:lvl7pPr marL="29718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7pPr>
      <a:lvl8pPr marL="34290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8pPr>
      <a:lvl9pPr marL="3886200" indent="-228600" algn="l" defTabSz="449263"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Microsoft YaHei" charset="-122"/>
        </a:defRPr>
      </a:lvl9pPr>
    </p:titleStyle>
    <p:bodyStyle>
      <a:lvl1pPr marL="342900" indent="-342900" algn="l" defTabSz="449263" rtl="0" fontAlgn="base">
        <a:lnSpc>
          <a:spcPct val="102000"/>
        </a:lnSpc>
        <a:spcBef>
          <a:spcPct val="0"/>
        </a:spcBef>
        <a:spcAft>
          <a:spcPts val="1425"/>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49263" rtl="0" fontAlgn="base">
        <a:lnSpc>
          <a:spcPct val="102000"/>
        </a:lnSpc>
        <a:spcBef>
          <a:spcPct val="0"/>
        </a:spcBef>
        <a:spcAft>
          <a:spcPts val="1138"/>
        </a:spcAft>
        <a:buClr>
          <a:srgbClr val="000000"/>
        </a:buClr>
        <a:buSzPct val="100000"/>
        <a:buFont typeface="Times New Roman" pitchFamily="16" charset="0"/>
        <a:defRPr sz="2400">
          <a:solidFill>
            <a:srgbClr val="000000"/>
          </a:solidFill>
          <a:latin typeface="+mn-lt"/>
          <a:ea typeface="+mn-ea"/>
        </a:defRPr>
      </a:lvl2pPr>
      <a:lvl3pPr marL="1143000" indent="-228600" algn="l" defTabSz="449263" rtl="0" fontAlgn="base">
        <a:lnSpc>
          <a:spcPct val="102000"/>
        </a:lnSpc>
        <a:spcBef>
          <a:spcPct val="0"/>
        </a:spcBef>
        <a:spcAft>
          <a:spcPts val="850"/>
        </a:spcAft>
        <a:buClr>
          <a:srgbClr val="000000"/>
        </a:buClr>
        <a:buSzPct val="100000"/>
        <a:buFont typeface="Times New Roman" pitchFamily="16" charset="0"/>
        <a:defRPr sz="2000">
          <a:solidFill>
            <a:srgbClr val="000000"/>
          </a:solidFill>
          <a:latin typeface="+mn-lt"/>
          <a:ea typeface="+mn-ea"/>
        </a:defRPr>
      </a:lvl3pPr>
      <a:lvl4pPr marL="1600200" indent="-228600" algn="l" defTabSz="449263" rtl="0" fontAlgn="base">
        <a:lnSpc>
          <a:spcPct val="102000"/>
        </a:lnSpc>
        <a:spcBef>
          <a:spcPct val="0"/>
        </a:spcBef>
        <a:spcAft>
          <a:spcPts val="575"/>
        </a:spcAft>
        <a:buClr>
          <a:srgbClr val="000000"/>
        </a:buClr>
        <a:buSzPct val="100000"/>
        <a:buFont typeface="Times New Roman" pitchFamily="16" charset="0"/>
        <a:defRPr sz="2000">
          <a:solidFill>
            <a:srgbClr val="000000"/>
          </a:solidFill>
          <a:latin typeface="+mn-lt"/>
          <a:ea typeface="+mn-ea"/>
        </a:defRPr>
      </a:lvl4pPr>
      <a:lvl5pPr marL="20574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5pPr>
      <a:lvl6pPr marL="25146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6pPr>
      <a:lvl7pPr marL="29718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7pPr>
      <a:lvl8pPr marL="34290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8pPr>
      <a:lvl9pPr marL="3886200" indent="-228600" algn="l" defTabSz="449263"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3.xml"/><Relationship Id="rId5" Type="http://schemas.openxmlformats.org/officeDocument/2006/relationships/image" Target="../media/image11.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3.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hyperlink" Target="http://www.uptodate.com/contents/varenicline-drug-information?source=see_link" TargetMode="External"/><Relationship Id="rId2" Type="http://schemas.openxmlformats.org/officeDocument/2006/relationships/notesSlide" Target="../notesSlides/notesSlide10.xml"/><Relationship Id="rId1" Type="http://schemas.openxmlformats.org/officeDocument/2006/relationships/slideLayout" Target="../slideLayouts/slideLayout25.xml"/><Relationship Id="rId4" Type="http://schemas.openxmlformats.org/officeDocument/2006/relationships/hyperlink" Target="http://www.uptodate.com/contents/bupropion-drug-information?source=see_link"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body" idx="4294967295"/>
          </p:nvPr>
        </p:nvSpPr>
        <p:spPr>
          <a:xfrm>
            <a:off x="411163" y="936625"/>
            <a:ext cx="8229600" cy="4789488"/>
          </a:xfrm>
          <a:ln/>
        </p:spPr>
        <p:txBody>
          <a:bodyPr/>
          <a:lstStyle/>
          <a:p>
            <a:pPr marL="431800" indent="-323850">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SESSION PLANNER</a:t>
            </a:r>
          </a:p>
          <a:p>
            <a:pPr marL="863600" lvl="1" indent="-323850">
              <a:buSzPct val="75000"/>
              <a:buFont typeface="Symbol"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Why bother? The burden of the challenge.</a:t>
            </a:r>
          </a:p>
          <a:p>
            <a:pPr marL="863600" lvl="1" indent="-323850">
              <a:buSzPct val="75000"/>
              <a:buFont typeface="Symbol"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a:p>
          <a:p>
            <a:pPr marL="863600" lvl="1" indent="-323850">
              <a:buSzPct val="75000"/>
              <a:buFont typeface="Symbol"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Treatment types for QST (quit smoking therapies)</a:t>
            </a:r>
          </a:p>
          <a:p>
            <a:pPr marL="1295400" lvl="2" indent="-287338">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Behavioural techniques</a:t>
            </a:r>
          </a:p>
          <a:p>
            <a:pPr marL="1295400" lvl="2" indent="-287338">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Pharmacotherapies</a:t>
            </a:r>
          </a:p>
          <a:p>
            <a:pPr marL="1295400" lvl="2" indent="-287338">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Other interventions</a:t>
            </a:r>
          </a:p>
          <a:p>
            <a:pPr marL="1295400" lvl="2" indent="-287338">
              <a:buSzPct val="45000"/>
              <a:buFont typeface="Wingdings"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a:p>
          <a:p>
            <a:pPr marL="863600" lvl="1" indent="-323850">
              <a:buSzPct val="75000"/>
              <a:buFont typeface="Symbol"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Special circumstances: the pregnant smoker</a:t>
            </a:r>
          </a:p>
          <a:p>
            <a:pPr marL="863600" lvl="1" indent="-323850">
              <a:buSzPct val="75000"/>
              <a:buFont typeface="Symbol"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E-cigarettes</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0175" y="3081338"/>
            <a:ext cx="2619375" cy="1743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idx="4294967295"/>
          </p:nvPr>
        </p:nvSpPr>
        <p:spPr>
          <a:xfrm>
            <a:off x="457200" y="274638"/>
            <a:ext cx="8229600" cy="1143000"/>
          </a:xfrm>
          <a:ln/>
        </p:spPr>
        <p:txBody>
          <a:bodyP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4400"/>
              <a:t>Smokers die early</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375" y="1822450"/>
            <a:ext cx="6862763" cy="40703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19" name="Rectangle 3"/>
          <p:cNvSpPr>
            <a:spLocks noChangeArrowheads="1"/>
          </p:cNvSpPr>
          <p:nvPr/>
        </p:nvSpPr>
        <p:spPr bwMode="auto">
          <a:xfrm>
            <a:off x="0" y="6500813"/>
            <a:ext cx="3227388" cy="273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Lst>
              <a:defRPr>
                <a:solidFill>
                  <a:srgbClr val="000000"/>
                </a:solidFill>
                <a:latin typeface="Arial" charset="0"/>
                <a:ea typeface="Microsoft YaHei" charset="-122"/>
              </a:defRPr>
            </a:lvl1pPr>
            <a:lvl2pPr>
              <a:tabLst>
                <a:tab pos="723900" algn="l"/>
                <a:tab pos="1447800" algn="l"/>
                <a:tab pos="2171700" algn="l"/>
                <a:tab pos="2895600" algn="l"/>
              </a:tabLst>
              <a:defRPr>
                <a:solidFill>
                  <a:srgbClr val="000000"/>
                </a:solidFill>
                <a:latin typeface="Arial" charset="0"/>
                <a:ea typeface="Microsoft YaHei" charset="-122"/>
              </a:defRPr>
            </a:lvl2pPr>
            <a:lvl3pPr>
              <a:tabLst>
                <a:tab pos="723900" algn="l"/>
                <a:tab pos="1447800" algn="l"/>
                <a:tab pos="2171700" algn="l"/>
                <a:tab pos="2895600" algn="l"/>
              </a:tabLst>
              <a:defRPr>
                <a:solidFill>
                  <a:srgbClr val="000000"/>
                </a:solidFill>
                <a:latin typeface="Arial" charset="0"/>
                <a:ea typeface="Microsoft YaHei" charset="-122"/>
              </a:defRPr>
            </a:lvl3pPr>
            <a:lvl4pPr>
              <a:tabLst>
                <a:tab pos="723900" algn="l"/>
                <a:tab pos="1447800" algn="l"/>
                <a:tab pos="2171700" algn="l"/>
                <a:tab pos="2895600" algn="l"/>
              </a:tabLst>
              <a:defRPr>
                <a:solidFill>
                  <a:srgbClr val="000000"/>
                </a:solidFill>
                <a:latin typeface="Arial" charset="0"/>
                <a:ea typeface="Microsoft YaHei" charset="-122"/>
              </a:defRPr>
            </a:lvl4pPr>
            <a:lvl5pPr>
              <a:tabLst>
                <a:tab pos="723900" algn="l"/>
                <a:tab pos="1447800" algn="l"/>
                <a:tab pos="2171700" algn="l"/>
                <a:tab pos="28956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Lst>
              <a:defRPr>
                <a:solidFill>
                  <a:srgbClr val="000000"/>
                </a:solidFill>
                <a:latin typeface="Arial" charset="0"/>
                <a:ea typeface="Microsoft YaHei" charset="-122"/>
              </a:defRPr>
            </a:lvl9pPr>
          </a:lstStyle>
          <a:p>
            <a:pPr hangingPunct="1">
              <a:lnSpc>
                <a:spcPct val="100000"/>
              </a:lnSpc>
            </a:pPr>
            <a:r>
              <a:rPr lang="en-GB" altLang="en-US" sz="1200">
                <a:latin typeface="Calibri" charset="0"/>
              </a:rPr>
              <a:t>Pirie et al Lancet. 2013 Jan 12;381(9861):133-41  </a:t>
            </a:r>
          </a:p>
        </p:txBody>
      </p:sp>
      <p:sp>
        <p:nvSpPr>
          <p:cNvPr id="9220" name="Rectangle 4"/>
          <p:cNvSpPr>
            <a:spLocks noChangeArrowheads="1"/>
          </p:cNvSpPr>
          <p:nvPr/>
        </p:nvSpPr>
        <p:spPr bwMode="auto">
          <a:xfrm>
            <a:off x="7596188" y="6596063"/>
            <a:ext cx="1536700" cy="25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tabLst>
                <a:tab pos="723900" algn="l"/>
                <a:tab pos="1447800" algn="l"/>
              </a:tabLst>
              <a:defRPr>
                <a:solidFill>
                  <a:srgbClr val="000000"/>
                </a:solidFill>
                <a:latin typeface="Arial" charset="0"/>
                <a:ea typeface="Microsoft YaHei" charset="-122"/>
              </a:defRPr>
            </a:lvl1pPr>
            <a:lvl2pPr>
              <a:tabLst>
                <a:tab pos="723900" algn="l"/>
                <a:tab pos="1447800" algn="l"/>
              </a:tabLst>
              <a:defRPr>
                <a:solidFill>
                  <a:srgbClr val="000000"/>
                </a:solidFill>
                <a:latin typeface="Arial" charset="0"/>
                <a:ea typeface="Microsoft YaHei" charset="-122"/>
              </a:defRPr>
            </a:lvl2pPr>
            <a:lvl3pPr>
              <a:tabLst>
                <a:tab pos="723900" algn="l"/>
                <a:tab pos="1447800" algn="l"/>
              </a:tabLst>
              <a:defRPr>
                <a:solidFill>
                  <a:srgbClr val="000000"/>
                </a:solidFill>
                <a:latin typeface="Arial" charset="0"/>
                <a:ea typeface="Microsoft YaHei" charset="-122"/>
              </a:defRPr>
            </a:lvl3pPr>
            <a:lvl4pPr>
              <a:tabLst>
                <a:tab pos="723900" algn="l"/>
                <a:tab pos="1447800" algn="l"/>
              </a:tabLst>
              <a:defRPr>
                <a:solidFill>
                  <a:srgbClr val="000000"/>
                </a:solidFill>
                <a:latin typeface="Arial" charset="0"/>
                <a:ea typeface="Microsoft YaHei" charset="-122"/>
              </a:defRPr>
            </a:lvl4pPr>
            <a:lvl5pPr>
              <a:tabLst>
                <a:tab pos="723900" algn="l"/>
                <a:tab pos="14478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9pPr>
          </a:lstStyle>
          <a:p>
            <a:pPr hangingPunct="1">
              <a:lnSpc>
                <a:spcPct val="100000"/>
              </a:lnSpc>
            </a:pPr>
            <a:r>
              <a:rPr lang="en-GB" altLang="en-US" sz="1100">
                <a:latin typeface="Calibri" charset="0"/>
              </a:rPr>
              <a:t>Hayden McRobbie 2014</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
          <p:cNvPicPr>
            <a:picLocks noChangeAspect="1" noChangeArrowheads="1"/>
          </p:cNvPicPr>
          <p:nvPr/>
        </p:nvPicPr>
        <p:blipFill>
          <a:blip r:embed="rId3">
            <a:extLst>
              <a:ext uri="{28A0092B-C50C-407E-A947-70E740481C1C}">
                <a14:useLocalDpi xmlns:a14="http://schemas.microsoft.com/office/drawing/2010/main" val="0"/>
              </a:ext>
            </a:extLst>
          </a:blip>
          <a:srcRect l="13142" t="82677" r="13460"/>
          <a:stretch>
            <a:fillRect/>
          </a:stretch>
        </p:blipFill>
        <p:spPr bwMode="auto">
          <a:xfrm>
            <a:off x="0" y="5445125"/>
            <a:ext cx="9144000" cy="1412875"/>
          </a:xfrm>
          <a:prstGeom prst="rect">
            <a:avLst/>
          </a:prstGeom>
          <a:noFill/>
          <a:ln>
            <a:noFill/>
          </a:ln>
          <a:effectLst/>
          <a:extLst>
            <a:ext uri="{909E8E84-426E-40DD-AFC4-6F175D3DCCD1}">
              <a14:hiddenFill xmlns:a14="http://schemas.microsoft.com/office/drawing/2010/main">
                <a:blipFill dpi="0" rotWithShape="0">
                  <a:blip/>
                  <a:srcRect l="13142" t="82677" r="13460"/>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l="63469" t="15501" r="13142" b="81215"/>
          <a:stretch>
            <a:fillRect/>
          </a:stretch>
        </p:blipFill>
        <p:spPr bwMode="auto">
          <a:xfrm>
            <a:off x="4643438" y="6326188"/>
            <a:ext cx="2087562" cy="266700"/>
          </a:xfrm>
          <a:prstGeom prst="rect">
            <a:avLst/>
          </a:prstGeom>
          <a:noFill/>
          <a:ln>
            <a:noFill/>
          </a:ln>
          <a:effectLst/>
          <a:extLst>
            <a:ext uri="{909E8E84-426E-40DD-AFC4-6F175D3DCCD1}">
              <a14:hiddenFill xmlns:a14="http://schemas.microsoft.com/office/drawing/2010/main">
                <a:blipFill dpi="0" rotWithShape="0">
                  <a:blip/>
                  <a:srcRect l="63469" t="15501" r="13142" b="81215"/>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3" name="Rectangle 3"/>
          <p:cNvSpPr>
            <a:spLocks noChangeArrowheads="1"/>
          </p:cNvSpPr>
          <p:nvPr/>
        </p:nvSpPr>
        <p:spPr bwMode="auto">
          <a:xfrm>
            <a:off x="7938" y="44450"/>
            <a:ext cx="9136062" cy="1065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9pPr>
          </a:lstStyle>
          <a:p>
            <a:pPr algn="ctr" hangingPunct="1">
              <a:lnSpc>
                <a:spcPct val="100000"/>
              </a:lnSpc>
            </a:pPr>
            <a:r>
              <a:rPr lang="en-GB" altLang="en-US" sz="3600" b="1"/>
              <a:t>Is current smoking an issue in COPD?</a:t>
            </a:r>
          </a:p>
          <a:p>
            <a:pPr algn="ctr" hangingPunct="1">
              <a:lnSpc>
                <a:spcPct val="100000"/>
              </a:lnSpc>
            </a:pPr>
            <a:r>
              <a:rPr lang="en-GB" altLang="en-US" sz="2800" b="1"/>
              <a:t>TORCH, Uplift and POET-COPD Studies</a:t>
            </a:r>
          </a:p>
        </p:txBody>
      </p:sp>
      <p:pic>
        <p:nvPicPr>
          <p:cNvPr id="1024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l="4002" b="55989"/>
          <a:stretch>
            <a:fillRect/>
          </a:stretch>
        </p:blipFill>
        <p:spPr bwMode="auto">
          <a:xfrm>
            <a:off x="5076825" y="1268413"/>
            <a:ext cx="3743325" cy="811212"/>
          </a:xfrm>
          <a:prstGeom prst="rect">
            <a:avLst/>
          </a:prstGeom>
          <a:noFill/>
          <a:ln>
            <a:noFill/>
          </a:ln>
          <a:effectLst/>
          <a:extLst>
            <a:ext uri="{909E8E84-426E-40DD-AFC4-6F175D3DCCD1}">
              <a14:hiddenFill xmlns:a14="http://schemas.microsoft.com/office/drawing/2010/main">
                <a:blipFill dpi="0" rotWithShape="0">
                  <a:blip/>
                  <a:srcRect l="4002" b="55989"/>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t="58234" r="1598" b="3156"/>
          <a:stretch>
            <a:fillRect/>
          </a:stretch>
        </p:blipFill>
        <p:spPr bwMode="auto">
          <a:xfrm>
            <a:off x="144463" y="1268413"/>
            <a:ext cx="4429125" cy="763587"/>
          </a:xfrm>
          <a:prstGeom prst="rect">
            <a:avLst/>
          </a:prstGeom>
          <a:noFill/>
          <a:ln>
            <a:noFill/>
          </a:ln>
          <a:effectLst/>
          <a:extLst>
            <a:ext uri="{909E8E84-426E-40DD-AFC4-6F175D3DCCD1}">
              <a14:hiddenFill xmlns:a14="http://schemas.microsoft.com/office/drawing/2010/main">
                <a:blipFill dpi="0" rotWithShape="0">
                  <a:blip/>
                  <a:srcRect t="58234" r="1598" b="3156"/>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6" name="Picture 6"/>
          <p:cNvPicPr>
            <a:picLocks noChangeAspect="1" noChangeArrowheads="1"/>
          </p:cNvPicPr>
          <p:nvPr/>
        </p:nvPicPr>
        <p:blipFill>
          <a:blip r:embed="rId5">
            <a:extLst>
              <a:ext uri="{28A0092B-C50C-407E-A947-70E740481C1C}">
                <a14:useLocalDpi xmlns:a14="http://schemas.microsoft.com/office/drawing/2010/main" val="0"/>
              </a:ext>
            </a:extLst>
          </a:blip>
          <a:srcRect l="2881" r="75946" b="53870"/>
          <a:stretch>
            <a:fillRect/>
          </a:stretch>
        </p:blipFill>
        <p:spPr bwMode="auto">
          <a:xfrm>
            <a:off x="252413" y="2349500"/>
            <a:ext cx="2376487" cy="358775"/>
          </a:xfrm>
          <a:prstGeom prst="rect">
            <a:avLst/>
          </a:prstGeom>
          <a:noFill/>
          <a:ln>
            <a:noFill/>
          </a:ln>
          <a:effectLst/>
          <a:extLst>
            <a:ext uri="{909E8E84-426E-40DD-AFC4-6F175D3DCCD1}">
              <a14:hiddenFill xmlns:a14="http://schemas.microsoft.com/office/drawing/2010/main">
                <a:blipFill dpi="0" rotWithShape="0">
                  <a:blip/>
                  <a:srcRect l="2881" r="75946" b="53870"/>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7" name="Picture 7"/>
          <p:cNvPicPr>
            <a:picLocks noChangeAspect="1" noChangeArrowheads="1"/>
          </p:cNvPicPr>
          <p:nvPr/>
        </p:nvPicPr>
        <p:blipFill>
          <a:blip r:embed="rId5">
            <a:extLst>
              <a:ext uri="{28A0092B-C50C-407E-A947-70E740481C1C}">
                <a14:useLocalDpi xmlns:a14="http://schemas.microsoft.com/office/drawing/2010/main" val="0"/>
              </a:ext>
            </a:extLst>
          </a:blip>
          <a:srcRect l="40034" r="7985" b="53870"/>
          <a:stretch>
            <a:fillRect/>
          </a:stretch>
        </p:blipFill>
        <p:spPr bwMode="auto">
          <a:xfrm>
            <a:off x="2700338" y="2349500"/>
            <a:ext cx="5832475" cy="358775"/>
          </a:xfrm>
          <a:prstGeom prst="rect">
            <a:avLst/>
          </a:prstGeom>
          <a:noFill/>
          <a:ln>
            <a:noFill/>
          </a:ln>
          <a:effectLst/>
          <a:extLst>
            <a:ext uri="{909E8E84-426E-40DD-AFC4-6F175D3DCCD1}">
              <a14:hiddenFill xmlns:a14="http://schemas.microsoft.com/office/drawing/2010/main">
                <a:blipFill dpi="0" rotWithShape="0">
                  <a:blip/>
                  <a:srcRect l="40034" r="7985" b="53870"/>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8" name="Picture 8"/>
          <p:cNvPicPr>
            <a:picLocks noChangeAspect="1" noChangeArrowheads="1"/>
          </p:cNvPicPr>
          <p:nvPr/>
        </p:nvPicPr>
        <p:blipFill>
          <a:blip r:embed="rId6">
            <a:extLst>
              <a:ext uri="{28A0092B-C50C-407E-A947-70E740481C1C}">
                <a14:useLocalDpi xmlns:a14="http://schemas.microsoft.com/office/drawing/2010/main" val="0"/>
              </a:ext>
            </a:extLst>
          </a:blip>
          <a:srcRect l="1512" t="29640" r="73232" b="40681"/>
          <a:stretch>
            <a:fillRect/>
          </a:stretch>
        </p:blipFill>
        <p:spPr bwMode="auto">
          <a:xfrm>
            <a:off x="1835150" y="3789363"/>
            <a:ext cx="2663825" cy="287337"/>
          </a:xfrm>
          <a:prstGeom prst="rect">
            <a:avLst/>
          </a:prstGeom>
          <a:noFill/>
          <a:ln>
            <a:noFill/>
          </a:ln>
          <a:effectLst/>
          <a:extLst>
            <a:ext uri="{909E8E84-426E-40DD-AFC4-6F175D3DCCD1}">
              <a14:hiddenFill xmlns:a14="http://schemas.microsoft.com/office/drawing/2010/main">
                <a:blipFill dpi="0" rotWithShape="0">
                  <a:blip/>
                  <a:srcRect l="1512" t="29640" r="73232" b="40681"/>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9" name="Picture 9"/>
          <p:cNvPicPr>
            <a:picLocks noChangeAspect="1" noChangeArrowheads="1"/>
          </p:cNvPicPr>
          <p:nvPr/>
        </p:nvPicPr>
        <p:blipFill>
          <a:blip r:embed="rId6">
            <a:extLst>
              <a:ext uri="{28A0092B-C50C-407E-A947-70E740481C1C}">
                <a14:useLocalDpi xmlns:a14="http://schemas.microsoft.com/office/drawing/2010/main" val="0"/>
              </a:ext>
            </a:extLst>
          </a:blip>
          <a:srcRect l="57437" t="29640" r="8084" b="40643"/>
          <a:stretch>
            <a:fillRect/>
          </a:stretch>
        </p:blipFill>
        <p:spPr bwMode="auto">
          <a:xfrm>
            <a:off x="4859338" y="3789363"/>
            <a:ext cx="3636962" cy="287337"/>
          </a:xfrm>
          <a:prstGeom prst="rect">
            <a:avLst/>
          </a:prstGeom>
          <a:noFill/>
          <a:ln>
            <a:noFill/>
          </a:ln>
          <a:effectLst/>
          <a:extLst>
            <a:ext uri="{909E8E84-426E-40DD-AFC4-6F175D3DCCD1}">
              <a14:hiddenFill xmlns:a14="http://schemas.microsoft.com/office/drawing/2010/main">
                <a:blipFill dpi="0" rotWithShape="0">
                  <a:blip/>
                  <a:srcRect l="57437" t="29640" r="8084" b="40643"/>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50" name="Picture 10"/>
          <p:cNvPicPr>
            <a:picLocks noChangeAspect="1" noChangeArrowheads="1"/>
          </p:cNvPicPr>
          <p:nvPr/>
        </p:nvPicPr>
        <p:blipFill>
          <a:blip r:embed="rId7" cstate="print">
            <a:extLst>
              <a:ext uri="{28A0092B-C50C-407E-A947-70E740481C1C}">
                <a14:useLocalDpi xmlns:a14="http://schemas.microsoft.com/office/drawing/2010/main" val="0"/>
              </a:ext>
            </a:extLst>
          </a:blip>
          <a:srcRect t="61823" r="5"/>
          <a:stretch>
            <a:fillRect/>
          </a:stretch>
        </p:blipFill>
        <p:spPr bwMode="auto">
          <a:xfrm>
            <a:off x="107950" y="2974975"/>
            <a:ext cx="4462463" cy="741363"/>
          </a:xfrm>
          <a:prstGeom prst="rect">
            <a:avLst/>
          </a:prstGeom>
          <a:noFill/>
          <a:ln>
            <a:noFill/>
          </a:ln>
          <a:effectLst/>
          <a:extLst>
            <a:ext uri="{909E8E84-426E-40DD-AFC4-6F175D3DCCD1}">
              <a14:hiddenFill xmlns:a14="http://schemas.microsoft.com/office/drawing/2010/main">
                <a:blipFill dpi="0" rotWithShape="0">
                  <a:blip/>
                  <a:srcRect t="61823" r="5"/>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51" name="Oval 11"/>
          <p:cNvSpPr>
            <a:spLocks noChangeArrowheads="1"/>
          </p:cNvSpPr>
          <p:nvPr/>
        </p:nvSpPr>
        <p:spPr bwMode="auto">
          <a:xfrm>
            <a:off x="6443663" y="2347913"/>
            <a:ext cx="431800" cy="360362"/>
          </a:xfrm>
          <a:prstGeom prst="ellipse">
            <a:avLst/>
          </a:prstGeom>
          <a:noFill/>
          <a:ln w="38160" cap="flat">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10252" name="Oval 12"/>
          <p:cNvSpPr>
            <a:spLocks noChangeArrowheads="1"/>
          </p:cNvSpPr>
          <p:nvPr/>
        </p:nvSpPr>
        <p:spPr bwMode="auto">
          <a:xfrm>
            <a:off x="7956550" y="2347913"/>
            <a:ext cx="503238" cy="360362"/>
          </a:xfrm>
          <a:prstGeom prst="ellipse">
            <a:avLst/>
          </a:prstGeom>
          <a:noFill/>
          <a:ln w="38160" cap="flat">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10253" name="Oval 13"/>
          <p:cNvSpPr>
            <a:spLocks noChangeArrowheads="1"/>
          </p:cNvSpPr>
          <p:nvPr/>
        </p:nvSpPr>
        <p:spPr bwMode="auto">
          <a:xfrm>
            <a:off x="4643438" y="2347913"/>
            <a:ext cx="433387" cy="360362"/>
          </a:xfrm>
          <a:prstGeom prst="ellipse">
            <a:avLst/>
          </a:prstGeom>
          <a:noFill/>
          <a:ln w="38160" cap="flat">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10254" name="Oval 14"/>
          <p:cNvSpPr>
            <a:spLocks noChangeArrowheads="1"/>
          </p:cNvSpPr>
          <p:nvPr/>
        </p:nvSpPr>
        <p:spPr bwMode="auto">
          <a:xfrm>
            <a:off x="3132138" y="2347913"/>
            <a:ext cx="431800" cy="360362"/>
          </a:xfrm>
          <a:prstGeom prst="ellipse">
            <a:avLst/>
          </a:prstGeom>
          <a:noFill/>
          <a:ln w="38160" cap="flat">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10255" name="Oval 15"/>
          <p:cNvSpPr>
            <a:spLocks noChangeArrowheads="1"/>
          </p:cNvSpPr>
          <p:nvPr/>
        </p:nvSpPr>
        <p:spPr bwMode="auto">
          <a:xfrm>
            <a:off x="7740650" y="3789363"/>
            <a:ext cx="649288" cy="360362"/>
          </a:xfrm>
          <a:prstGeom prst="ellipse">
            <a:avLst/>
          </a:prstGeom>
          <a:noFill/>
          <a:ln w="28440" cap="flat">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10256" name="Oval 16"/>
          <p:cNvSpPr>
            <a:spLocks noChangeArrowheads="1"/>
          </p:cNvSpPr>
          <p:nvPr/>
        </p:nvSpPr>
        <p:spPr bwMode="auto">
          <a:xfrm>
            <a:off x="5148263" y="3789363"/>
            <a:ext cx="647700" cy="360362"/>
          </a:xfrm>
          <a:prstGeom prst="ellipse">
            <a:avLst/>
          </a:prstGeom>
          <a:noFill/>
          <a:ln w="28440" cap="flat">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pic>
        <p:nvPicPr>
          <p:cNvPr id="10257" name="Picture 1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1438" y="4437063"/>
            <a:ext cx="4645025" cy="847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58" name="Picture 18"/>
          <p:cNvPicPr>
            <a:picLocks noChangeAspect="1" noChangeArrowheads="1"/>
          </p:cNvPicPr>
          <p:nvPr/>
        </p:nvPicPr>
        <p:blipFill>
          <a:blip r:embed="rId9">
            <a:extLst>
              <a:ext uri="{28A0092B-C50C-407E-A947-70E740481C1C}">
                <a14:useLocalDpi xmlns:a14="http://schemas.microsoft.com/office/drawing/2010/main" val="0"/>
              </a:ext>
            </a:extLst>
          </a:blip>
          <a:srcRect l="1387" t="56133" r="66873"/>
          <a:stretch>
            <a:fillRect/>
          </a:stretch>
        </p:blipFill>
        <p:spPr bwMode="auto">
          <a:xfrm>
            <a:off x="2195513" y="5300663"/>
            <a:ext cx="2016125" cy="288925"/>
          </a:xfrm>
          <a:prstGeom prst="rect">
            <a:avLst/>
          </a:prstGeom>
          <a:noFill/>
          <a:ln>
            <a:noFill/>
          </a:ln>
          <a:effectLst/>
          <a:extLst>
            <a:ext uri="{909E8E84-426E-40DD-AFC4-6F175D3DCCD1}">
              <a14:hiddenFill xmlns:a14="http://schemas.microsoft.com/office/drawing/2010/main">
                <a:blipFill dpi="0" rotWithShape="0">
                  <a:blip/>
                  <a:srcRect l="1387" t="56133" r="66873"/>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59" name="Picture 19"/>
          <p:cNvPicPr>
            <a:picLocks noChangeAspect="1" noChangeArrowheads="1"/>
          </p:cNvPicPr>
          <p:nvPr/>
        </p:nvPicPr>
        <p:blipFill>
          <a:blip r:embed="rId9">
            <a:extLst>
              <a:ext uri="{28A0092B-C50C-407E-A947-70E740481C1C}">
                <a14:useLocalDpi xmlns:a14="http://schemas.microsoft.com/office/drawing/2010/main" val="0"/>
              </a:ext>
            </a:extLst>
          </a:blip>
          <a:srcRect l="87408" t="54874"/>
          <a:stretch>
            <a:fillRect/>
          </a:stretch>
        </p:blipFill>
        <p:spPr bwMode="auto">
          <a:xfrm>
            <a:off x="7588250" y="5219700"/>
            <a:ext cx="800100" cy="296863"/>
          </a:xfrm>
          <a:prstGeom prst="rect">
            <a:avLst/>
          </a:prstGeom>
          <a:noFill/>
          <a:ln>
            <a:noFill/>
          </a:ln>
          <a:effectLst/>
          <a:extLst>
            <a:ext uri="{909E8E84-426E-40DD-AFC4-6F175D3DCCD1}">
              <a14:hiddenFill xmlns:a14="http://schemas.microsoft.com/office/drawing/2010/main">
                <a:blipFill dpi="0" rotWithShape="0">
                  <a:blip/>
                  <a:srcRect l="87408" t="54874"/>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60" name="Picture 20"/>
          <p:cNvPicPr>
            <a:picLocks noChangeAspect="1" noChangeArrowheads="1"/>
          </p:cNvPicPr>
          <p:nvPr/>
        </p:nvPicPr>
        <p:blipFill>
          <a:blip r:embed="rId9">
            <a:extLst>
              <a:ext uri="{28A0092B-C50C-407E-A947-70E740481C1C}">
                <a14:useLocalDpi xmlns:a14="http://schemas.microsoft.com/office/drawing/2010/main" val="0"/>
              </a:ext>
            </a:extLst>
          </a:blip>
          <a:srcRect l="63469" t="54874" r="21797" b="-8379"/>
          <a:stretch>
            <a:fillRect/>
          </a:stretch>
        </p:blipFill>
        <p:spPr bwMode="auto">
          <a:xfrm>
            <a:off x="5003800" y="5237163"/>
            <a:ext cx="936625" cy="352425"/>
          </a:xfrm>
          <a:prstGeom prst="rect">
            <a:avLst/>
          </a:prstGeom>
          <a:noFill/>
          <a:ln>
            <a:noFill/>
          </a:ln>
          <a:effectLst/>
          <a:extLst>
            <a:ext uri="{909E8E84-426E-40DD-AFC4-6F175D3DCCD1}">
              <a14:hiddenFill xmlns:a14="http://schemas.microsoft.com/office/drawing/2010/main">
                <a:blipFill dpi="0" rotWithShape="0">
                  <a:blip/>
                  <a:srcRect l="63469" t="54874" r="21797" b="-8379"/>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61" name="Oval 21"/>
          <p:cNvSpPr>
            <a:spLocks noChangeArrowheads="1"/>
          </p:cNvSpPr>
          <p:nvPr/>
        </p:nvSpPr>
        <p:spPr bwMode="auto">
          <a:xfrm>
            <a:off x="7740650" y="5229225"/>
            <a:ext cx="649288" cy="360363"/>
          </a:xfrm>
          <a:prstGeom prst="ellipse">
            <a:avLst/>
          </a:prstGeom>
          <a:noFill/>
          <a:ln w="57240" cap="flat">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10262" name="Oval 22"/>
          <p:cNvSpPr>
            <a:spLocks noChangeArrowheads="1"/>
          </p:cNvSpPr>
          <p:nvPr/>
        </p:nvSpPr>
        <p:spPr bwMode="auto">
          <a:xfrm>
            <a:off x="5148263" y="5229225"/>
            <a:ext cx="647700" cy="360363"/>
          </a:xfrm>
          <a:prstGeom prst="ellipse">
            <a:avLst/>
          </a:prstGeom>
          <a:noFill/>
          <a:ln w="57240" cap="flat">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7938" y="44450"/>
            <a:ext cx="9136062"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9pPr>
          </a:lstStyle>
          <a:p>
            <a:pPr algn="ctr" hangingPunct="1">
              <a:lnSpc>
                <a:spcPct val="100000"/>
              </a:lnSpc>
            </a:pPr>
            <a:r>
              <a:rPr lang="en-GB" altLang="en-US" sz="3600" b="1"/>
              <a:t>Is current smoking an issue in COPD?</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l="5429" r="1079"/>
          <a:stretch>
            <a:fillRect/>
          </a:stretch>
        </p:blipFill>
        <p:spPr bwMode="auto">
          <a:xfrm>
            <a:off x="323850" y="2205038"/>
            <a:ext cx="8408988" cy="3095625"/>
          </a:xfrm>
          <a:prstGeom prst="rect">
            <a:avLst/>
          </a:prstGeom>
          <a:noFill/>
          <a:ln>
            <a:noFill/>
          </a:ln>
          <a:effectLst/>
          <a:extLst>
            <a:ext uri="{909E8E84-426E-40DD-AFC4-6F175D3DCCD1}">
              <a14:hiddenFill xmlns:a14="http://schemas.microsoft.com/office/drawing/2010/main">
                <a:blipFill dpi="0" rotWithShape="0">
                  <a:blip/>
                  <a:srcRect l="5429" r="1079"/>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67" name="Rectangle 3"/>
          <p:cNvSpPr>
            <a:spLocks noChangeArrowheads="1"/>
          </p:cNvSpPr>
          <p:nvPr/>
        </p:nvSpPr>
        <p:spPr bwMode="auto">
          <a:xfrm>
            <a:off x="323850" y="2565400"/>
            <a:ext cx="2447925"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Lst>
              <a:defRPr>
                <a:solidFill>
                  <a:srgbClr val="000000"/>
                </a:solidFill>
                <a:latin typeface="Arial" charset="0"/>
                <a:ea typeface="Microsoft YaHei" charset="-122"/>
              </a:defRPr>
            </a:lvl1pPr>
            <a:lvl2pPr>
              <a:tabLst>
                <a:tab pos="723900" algn="l"/>
                <a:tab pos="1447800" algn="l"/>
                <a:tab pos="2171700" algn="l"/>
              </a:tabLst>
              <a:defRPr>
                <a:solidFill>
                  <a:srgbClr val="000000"/>
                </a:solidFill>
                <a:latin typeface="Arial" charset="0"/>
                <a:ea typeface="Microsoft YaHei" charset="-122"/>
              </a:defRPr>
            </a:lvl2pPr>
            <a:lvl3pPr>
              <a:tabLst>
                <a:tab pos="723900" algn="l"/>
                <a:tab pos="1447800" algn="l"/>
                <a:tab pos="2171700" algn="l"/>
              </a:tabLst>
              <a:defRPr>
                <a:solidFill>
                  <a:srgbClr val="000000"/>
                </a:solidFill>
                <a:latin typeface="Arial" charset="0"/>
                <a:ea typeface="Microsoft YaHei" charset="-122"/>
              </a:defRPr>
            </a:lvl3pPr>
            <a:lvl4pPr>
              <a:tabLst>
                <a:tab pos="723900" algn="l"/>
                <a:tab pos="1447800" algn="l"/>
                <a:tab pos="2171700" algn="l"/>
              </a:tabLst>
              <a:defRPr>
                <a:solidFill>
                  <a:srgbClr val="000000"/>
                </a:solidFill>
                <a:latin typeface="Arial" charset="0"/>
                <a:ea typeface="Microsoft YaHei" charset="-122"/>
              </a:defRPr>
            </a:lvl4pPr>
            <a:lvl5pPr>
              <a:tabLst>
                <a:tab pos="723900" algn="l"/>
                <a:tab pos="1447800" algn="l"/>
                <a:tab pos="21717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9pPr>
          </a:lstStyle>
          <a:p>
            <a:pPr hangingPunct="1">
              <a:lnSpc>
                <a:spcPct val="100000"/>
              </a:lnSpc>
            </a:pPr>
            <a:r>
              <a:rPr lang="en-GB" altLang="en-US" sz="2400" b="1">
                <a:ea typeface="ＭＳ Ｐゴシック" charset="-128"/>
              </a:rPr>
              <a:t>2010 ERS Audit</a:t>
            </a:r>
          </a:p>
        </p:txBody>
      </p:sp>
      <p:sp>
        <p:nvSpPr>
          <p:cNvPr id="11268" name="Oval 4"/>
          <p:cNvSpPr>
            <a:spLocks noChangeArrowheads="1"/>
          </p:cNvSpPr>
          <p:nvPr/>
        </p:nvSpPr>
        <p:spPr bwMode="auto">
          <a:xfrm>
            <a:off x="3995738" y="3116263"/>
            <a:ext cx="1152525" cy="673100"/>
          </a:xfrm>
          <a:prstGeom prst="ellipse">
            <a:avLst/>
          </a:prstGeom>
          <a:noFill/>
          <a:ln w="38160" cap="flat">
            <a:solidFill>
              <a:srgbClr val="6600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pic>
        <p:nvPicPr>
          <p:cNvPr id="11269" name="Picture 5"/>
          <p:cNvPicPr>
            <a:picLocks noChangeAspect="1" noChangeArrowheads="1"/>
          </p:cNvPicPr>
          <p:nvPr/>
        </p:nvPicPr>
        <p:blipFill>
          <a:blip r:embed="rId4">
            <a:extLst>
              <a:ext uri="{28A0092B-C50C-407E-A947-70E740481C1C}">
                <a14:useLocalDpi xmlns:a14="http://schemas.microsoft.com/office/drawing/2010/main" val="0"/>
              </a:ext>
            </a:extLst>
          </a:blip>
          <a:srcRect l="13142" t="82677" r="13460"/>
          <a:stretch>
            <a:fillRect/>
          </a:stretch>
        </p:blipFill>
        <p:spPr bwMode="auto">
          <a:xfrm>
            <a:off x="0" y="5445125"/>
            <a:ext cx="9144000" cy="1412875"/>
          </a:xfrm>
          <a:prstGeom prst="rect">
            <a:avLst/>
          </a:prstGeom>
          <a:noFill/>
          <a:ln>
            <a:noFill/>
          </a:ln>
          <a:effectLst/>
          <a:extLst>
            <a:ext uri="{909E8E84-426E-40DD-AFC4-6F175D3DCCD1}">
              <a14:hiddenFill xmlns:a14="http://schemas.microsoft.com/office/drawing/2010/main">
                <a:blipFill dpi="0" rotWithShape="0">
                  <a:blip/>
                  <a:srcRect l="13142" t="82677" r="13460"/>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70" name="Picture 6"/>
          <p:cNvPicPr>
            <a:picLocks noChangeAspect="1" noChangeArrowheads="1"/>
          </p:cNvPicPr>
          <p:nvPr/>
        </p:nvPicPr>
        <p:blipFill>
          <a:blip r:embed="rId4">
            <a:extLst>
              <a:ext uri="{28A0092B-C50C-407E-A947-70E740481C1C}">
                <a14:useLocalDpi xmlns:a14="http://schemas.microsoft.com/office/drawing/2010/main" val="0"/>
              </a:ext>
            </a:extLst>
          </a:blip>
          <a:srcRect l="63469" t="15501" r="13142" b="81215"/>
          <a:stretch>
            <a:fillRect/>
          </a:stretch>
        </p:blipFill>
        <p:spPr bwMode="auto">
          <a:xfrm>
            <a:off x="4643438" y="6326188"/>
            <a:ext cx="2087562" cy="266700"/>
          </a:xfrm>
          <a:prstGeom prst="rect">
            <a:avLst/>
          </a:prstGeom>
          <a:noFill/>
          <a:ln>
            <a:noFill/>
          </a:ln>
          <a:effectLst/>
          <a:extLst>
            <a:ext uri="{909E8E84-426E-40DD-AFC4-6F175D3DCCD1}">
              <a14:hiddenFill xmlns:a14="http://schemas.microsoft.com/office/drawing/2010/main">
                <a:blipFill dpi="0" rotWithShape="0">
                  <a:blip/>
                  <a:srcRect l="63469" t="15501" r="13142" b="81215"/>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71" name="Oval 7"/>
          <p:cNvSpPr>
            <a:spLocks noChangeArrowheads="1"/>
          </p:cNvSpPr>
          <p:nvPr/>
        </p:nvSpPr>
        <p:spPr bwMode="auto">
          <a:xfrm>
            <a:off x="7235825" y="3116263"/>
            <a:ext cx="1152525" cy="673100"/>
          </a:xfrm>
          <a:prstGeom prst="ellipse">
            <a:avLst/>
          </a:prstGeom>
          <a:noFill/>
          <a:ln w="38160" cap="flat">
            <a:solidFill>
              <a:srgbClr val="6600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pic>
        <p:nvPicPr>
          <p:cNvPr id="11272" name="Picture 8"/>
          <p:cNvPicPr>
            <a:picLocks noChangeAspect="1" noChangeArrowheads="1"/>
          </p:cNvPicPr>
          <p:nvPr/>
        </p:nvPicPr>
        <p:blipFill>
          <a:blip r:embed="rId5">
            <a:extLst>
              <a:ext uri="{28A0092B-C50C-407E-A947-70E740481C1C}">
                <a14:useLocalDpi xmlns:a14="http://schemas.microsoft.com/office/drawing/2010/main" val="0"/>
              </a:ext>
            </a:extLst>
          </a:blip>
          <a:srcRect l="11452" t="5867" r="12064" b="8823"/>
          <a:stretch>
            <a:fillRect/>
          </a:stretch>
        </p:blipFill>
        <p:spPr bwMode="auto">
          <a:xfrm>
            <a:off x="7092950" y="765175"/>
            <a:ext cx="1439863" cy="2087563"/>
          </a:xfrm>
          <a:prstGeom prst="rect">
            <a:avLst/>
          </a:prstGeom>
          <a:noFill/>
          <a:ln>
            <a:noFill/>
          </a:ln>
          <a:effectLst/>
          <a:extLst>
            <a:ext uri="{909E8E84-426E-40DD-AFC4-6F175D3DCCD1}">
              <a14:hiddenFill xmlns:a14="http://schemas.microsoft.com/office/drawing/2010/main">
                <a:blipFill dpi="0" rotWithShape="0">
                  <a:blip/>
                  <a:srcRect l="11452" t="5867" r="12064" b="8823"/>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grpId="0" nodeType="clickEffect">
                                  <p:stCondLst>
                                    <p:cond delay="0"/>
                                  </p:stCondLst>
                                  <p:childTnLst>
                                    <p:set>
                                      <p:cBhvr additive="repl">
                                        <p:cTn id="6" dur="1" fill="hold">
                                          <p:stCondLst>
                                            <p:cond delay="0"/>
                                          </p:stCondLst>
                                        </p:cTn>
                                        <p:tgtEl>
                                          <p:spTgt spid="11268"/>
                                        </p:tgtEl>
                                        <p:attrNameLst>
                                          <p:attrName>style.visibility</p:attrName>
                                        </p:attrNameLst>
                                      </p:cBhvr>
                                      <p:to>
                                        <p:strVal val="visible"/>
                                      </p:to>
                                    </p:set>
                                  </p:childTnLst>
                                </p:cTn>
                              </p:par>
                              <p:par>
                                <p:cTn id="7" presetID="1" presetClass="entr" fill="hold" grpId="0" nodeType="withEffect">
                                  <p:stCondLst>
                                    <p:cond delay="0"/>
                                  </p:stCondLst>
                                  <p:childTnLst>
                                    <p:set>
                                      <p:cBhvr additive="repl">
                                        <p:cTn id="8" dur="1" fill="hold">
                                          <p:stCondLst>
                                            <p:cond delay="0"/>
                                          </p:stCondLst>
                                        </p:cTn>
                                        <p:tgtEl>
                                          <p:spTgt spid="112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animBg="1"/>
      <p:bldP spid="1127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1"/>
          <p:cNvPicPr>
            <a:picLocks noChangeAspect="1" noChangeArrowheads="1"/>
          </p:cNvPicPr>
          <p:nvPr/>
        </p:nvPicPr>
        <p:blipFill>
          <a:blip r:embed="rId3">
            <a:extLst>
              <a:ext uri="{28A0092B-C50C-407E-A947-70E740481C1C}">
                <a14:useLocalDpi xmlns:a14="http://schemas.microsoft.com/office/drawing/2010/main" val="0"/>
              </a:ext>
            </a:extLst>
          </a:blip>
          <a:srcRect l="13142" t="82677" r="13460"/>
          <a:stretch>
            <a:fillRect/>
          </a:stretch>
        </p:blipFill>
        <p:spPr bwMode="auto">
          <a:xfrm>
            <a:off x="0" y="5445125"/>
            <a:ext cx="9144000" cy="1412875"/>
          </a:xfrm>
          <a:prstGeom prst="rect">
            <a:avLst/>
          </a:prstGeom>
          <a:noFill/>
          <a:ln>
            <a:noFill/>
          </a:ln>
          <a:effectLst/>
          <a:extLst>
            <a:ext uri="{909E8E84-426E-40DD-AFC4-6F175D3DCCD1}">
              <a14:hiddenFill xmlns:a14="http://schemas.microsoft.com/office/drawing/2010/main">
                <a:blipFill dpi="0" rotWithShape="0">
                  <a:blip/>
                  <a:srcRect l="13142" t="82677" r="13460"/>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l="63469" t="15501" r="13142" b="81215"/>
          <a:stretch>
            <a:fillRect/>
          </a:stretch>
        </p:blipFill>
        <p:spPr bwMode="auto">
          <a:xfrm>
            <a:off x="4643438" y="6326188"/>
            <a:ext cx="2087562" cy="266700"/>
          </a:xfrm>
          <a:prstGeom prst="rect">
            <a:avLst/>
          </a:prstGeom>
          <a:noFill/>
          <a:ln>
            <a:noFill/>
          </a:ln>
          <a:effectLst/>
          <a:extLst>
            <a:ext uri="{909E8E84-426E-40DD-AFC4-6F175D3DCCD1}">
              <a14:hiddenFill xmlns:a14="http://schemas.microsoft.com/office/drawing/2010/main">
                <a:blipFill dpi="0" rotWithShape="0">
                  <a:blip/>
                  <a:srcRect l="63469" t="15501" r="13142" b="81215"/>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1" name="Picture 3"/>
          <p:cNvPicPr>
            <a:picLocks noChangeAspect="1" noChangeArrowheads="1"/>
          </p:cNvPicPr>
          <p:nvPr/>
        </p:nvPicPr>
        <p:blipFill>
          <a:blip r:embed="rId4">
            <a:extLst>
              <a:ext uri="{28A0092B-C50C-407E-A947-70E740481C1C}">
                <a14:useLocalDpi xmlns:a14="http://schemas.microsoft.com/office/drawing/2010/main" val="0"/>
              </a:ext>
            </a:extLst>
          </a:blip>
          <a:srcRect l="1045" t="2881" b="4218"/>
          <a:stretch>
            <a:fillRect/>
          </a:stretch>
        </p:blipFill>
        <p:spPr bwMode="auto">
          <a:xfrm>
            <a:off x="395288" y="981075"/>
            <a:ext cx="6799262" cy="4824413"/>
          </a:xfrm>
          <a:prstGeom prst="rect">
            <a:avLst/>
          </a:prstGeom>
          <a:noFill/>
          <a:ln>
            <a:noFill/>
          </a:ln>
          <a:effectLst/>
          <a:extLst>
            <a:ext uri="{909E8E84-426E-40DD-AFC4-6F175D3DCCD1}">
              <a14:hiddenFill xmlns:a14="http://schemas.microsoft.com/office/drawing/2010/main">
                <a:blipFill dpi="0" rotWithShape="0">
                  <a:blip/>
                  <a:srcRect l="1045" t="2881" b="4218"/>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292" name="Oval 4"/>
          <p:cNvSpPr>
            <a:spLocks noChangeArrowheads="1"/>
          </p:cNvSpPr>
          <p:nvPr/>
        </p:nvSpPr>
        <p:spPr bwMode="auto">
          <a:xfrm>
            <a:off x="2916238" y="1196975"/>
            <a:ext cx="863600" cy="4465638"/>
          </a:xfrm>
          <a:prstGeom prst="ellipse">
            <a:avLst/>
          </a:prstGeom>
          <a:noFill/>
          <a:ln w="38160" cap="flat">
            <a:solidFill>
              <a:srgbClr val="660066"/>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12293" name="Oval 5"/>
          <p:cNvSpPr>
            <a:spLocks noChangeArrowheads="1"/>
          </p:cNvSpPr>
          <p:nvPr/>
        </p:nvSpPr>
        <p:spPr bwMode="auto">
          <a:xfrm>
            <a:off x="2124075" y="2060575"/>
            <a:ext cx="792163" cy="3455988"/>
          </a:xfrm>
          <a:prstGeom prst="ellipse">
            <a:avLst/>
          </a:prstGeom>
          <a:noFill/>
          <a:ln w="38160" cap="flat">
            <a:solidFill>
              <a:srgbClr val="990099"/>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12294" name="Rectangle 6"/>
          <p:cNvSpPr>
            <a:spLocks noChangeArrowheads="1"/>
          </p:cNvSpPr>
          <p:nvPr/>
        </p:nvSpPr>
        <p:spPr bwMode="auto">
          <a:xfrm>
            <a:off x="2268538" y="3860800"/>
            <a:ext cx="142875" cy="935038"/>
          </a:xfrm>
          <a:prstGeom prst="rect">
            <a:avLst/>
          </a:prstGeom>
          <a:solidFill>
            <a:srgbClr val="660066"/>
          </a:solidFill>
          <a:ln w="25560" cap="flat">
            <a:solidFill>
              <a:srgbClr val="990099"/>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12295" name="Rectangle 7"/>
          <p:cNvSpPr>
            <a:spLocks noChangeArrowheads="1"/>
          </p:cNvSpPr>
          <p:nvPr/>
        </p:nvSpPr>
        <p:spPr bwMode="auto">
          <a:xfrm>
            <a:off x="3059113" y="3429000"/>
            <a:ext cx="144462" cy="1439863"/>
          </a:xfrm>
          <a:prstGeom prst="rect">
            <a:avLst/>
          </a:prstGeom>
          <a:solidFill>
            <a:srgbClr val="660066"/>
          </a:solidFill>
          <a:ln w="25560" cap="flat">
            <a:solidFill>
              <a:srgbClr val="990099"/>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12296" name="Rectangle 8"/>
          <p:cNvSpPr>
            <a:spLocks noChangeArrowheads="1"/>
          </p:cNvSpPr>
          <p:nvPr/>
        </p:nvSpPr>
        <p:spPr bwMode="auto">
          <a:xfrm>
            <a:off x="4643438" y="4437063"/>
            <a:ext cx="144462" cy="431800"/>
          </a:xfrm>
          <a:prstGeom prst="rect">
            <a:avLst/>
          </a:prstGeom>
          <a:solidFill>
            <a:srgbClr val="660066"/>
          </a:solidFill>
          <a:ln w="25560" cap="flat">
            <a:solidFill>
              <a:srgbClr val="990099"/>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12297" name="Rectangle 9"/>
          <p:cNvSpPr>
            <a:spLocks noChangeArrowheads="1"/>
          </p:cNvSpPr>
          <p:nvPr/>
        </p:nvSpPr>
        <p:spPr bwMode="auto">
          <a:xfrm>
            <a:off x="5435600" y="4005263"/>
            <a:ext cx="144463" cy="863600"/>
          </a:xfrm>
          <a:prstGeom prst="rect">
            <a:avLst/>
          </a:prstGeom>
          <a:solidFill>
            <a:srgbClr val="660066"/>
          </a:solidFill>
          <a:ln w="25560" cap="flat">
            <a:solidFill>
              <a:srgbClr val="990099"/>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12298" name="Rectangle 10"/>
          <p:cNvSpPr>
            <a:spLocks noChangeArrowheads="1"/>
          </p:cNvSpPr>
          <p:nvPr/>
        </p:nvSpPr>
        <p:spPr bwMode="auto">
          <a:xfrm>
            <a:off x="3851275" y="2924175"/>
            <a:ext cx="144463" cy="1871663"/>
          </a:xfrm>
          <a:prstGeom prst="rect">
            <a:avLst/>
          </a:prstGeom>
          <a:solidFill>
            <a:srgbClr val="660066"/>
          </a:solidFill>
          <a:ln w="25560" cap="flat">
            <a:solidFill>
              <a:srgbClr val="990099"/>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12299" name="Oval 11"/>
          <p:cNvSpPr>
            <a:spLocks noChangeArrowheads="1"/>
          </p:cNvSpPr>
          <p:nvPr/>
        </p:nvSpPr>
        <p:spPr bwMode="auto">
          <a:xfrm>
            <a:off x="1331913" y="3500438"/>
            <a:ext cx="792162" cy="2097087"/>
          </a:xfrm>
          <a:prstGeom prst="ellipse">
            <a:avLst/>
          </a:prstGeom>
          <a:noFill/>
          <a:ln w="38160" cap="flat">
            <a:solidFill>
              <a:srgbClr val="990099"/>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12300" name="Rectangle 12"/>
          <p:cNvSpPr>
            <a:spLocks noChangeArrowheads="1"/>
          </p:cNvSpPr>
          <p:nvPr/>
        </p:nvSpPr>
        <p:spPr bwMode="auto">
          <a:xfrm>
            <a:off x="6732588" y="1989138"/>
            <a:ext cx="2087562" cy="639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Lst>
              <a:defRPr>
                <a:solidFill>
                  <a:srgbClr val="000000"/>
                </a:solidFill>
                <a:latin typeface="Arial" charset="0"/>
                <a:ea typeface="Microsoft YaHei" charset="-122"/>
              </a:defRPr>
            </a:lvl1pPr>
            <a:lvl2pPr>
              <a:tabLst>
                <a:tab pos="723900" algn="l"/>
                <a:tab pos="1447800" algn="l"/>
              </a:tabLst>
              <a:defRPr>
                <a:solidFill>
                  <a:srgbClr val="000000"/>
                </a:solidFill>
                <a:latin typeface="Arial" charset="0"/>
                <a:ea typeface="Microsoft YaHei" charset="-122"/>
              </a:defRPr>
            </a:lvl2pPr>
            <a:lvl3pPr>
              <a:tabLst>
                <a:tab pos="723900" algn="l"/>
                <a:tab pos="1447800" algn="l"/>
              </a:tabLst>
              <a:defRPr>
                <a:solidFill>
                  <a:srgbClr val="000000"/>
                </a:solidFill>
                <a:latin typeface="Arial" charset="0"/>
                <a:ea typeface="Microsoft YaHei" charset="-122"/>
              </a:defRPr>
            </a:lvl3pPr>
            <a:lvl4pPr>
              <a:tabLst>
                <a:tab pos="723900" algn="l"/>
                <a:tab pos="1447800" algn="l"/>
              </a:tabLst>
              <a:defRPr>
                <a:solidFill>
                  <a:srgbClr val="000000"/>
                </a:solidFill>
                <a:latin typeface="Arial" charset="0"/>
                <a:ea typeface="Microsoft YaHei" charset="-122"/>
              </a:defRPr>
            </a:lvl4pPr>
            <a:lvl5pPr>
              <a:tabLst>
                <a:tab pos="723900" algn="l"/>
                <a:tab pos="14478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9pPr>
          </a:lstStyle>
          <a:p>
            <a:pPr algn="ctr" hangingPunct="1">
              <a:lnSpc>
                <a:spcPct val="100000"/>
              </a:lnSpc>
            </a:pPr>
            <a:r>
              <a:rPr lang="en-GB" altLang="en-US"/>
              <a:t>Randomised Clinical Trial</a:t>
            </a:r>
          </a:p>
        </p:txBody>
      </p:sp>
      <p:sp>
        <p:nvSpPr>
          <p:cNvPr id="12301" name="Rectangle 13"/>
          <p:cNvSpPr>
            <a:spLocks noChangeArrowheads="1"/>
          </p:cNvSpPr>
          <p:nvPr/>
        </p:nvSpPr>
        <p:spPr bwMode="auto">
          <a:xfrm>
            <a:off x="6443663" y="3152775"/>
            <a:ext cx="2592387" cy="912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Lst>
              <a:defRPr>
                <a:solidFill>
                  <a:srgbClr val="000000"/>
                </a:solidFill>
                <a:latin typeface="Arial" charset="0"/>
                <a:ea typeface="Microsoft YaHei" charset="-122"/>
              </a:defRPr>
            </a:lvl1pPr>
            <a:lvl2pPr>
              <a:tabLst>
                <a:tab pos="723900" algn="l"/>
                <a:tab pos="1447800" algn="l"/>
                <a:tab pos="2171700" algn="l"/>
              </a:tabLst>
              <a:defRPr>
                <a:solidFill>
                  <a:srgbClr val="000000"/>
                </a:solidFill>
                <a:latin typeface="Arial" charset="0"/>
                <a:ea typeface="Microsoft YaHei" charset="-122"/>
              </a:defRPr>
            </a:lvl2pPr>
            <a:lvl3pPr>
              <a:tabLst>
                <a:tab pos="723900" algn="l"/>
                <a:tab pos="1447800" algn="l"/>
                <a:tab pos="2171700" algn="l"/>
              </a:tabLst>
              <a:defRPr>
                <a:solidFill>
                  <a:srgbClr val="000000"/>
                </a:solidFill>
                <a:latin typeface="Arial" charset="0"/>
                <a:ea typeface="Microsoft YaHei" charset="-122"/>
              </a:defRPr>
            </a:lvl3pPr>
            <a:lvl4pPr>
              <a:tabLst>
                <a:tab pos="723900" algn="l"/>
                <a:tab pos="1447800" algn="l"/>
                <a:tab pos="2171700" algn="l"/>
              </a:tabLst>
              <a:defRPr>
                <a:solidFill>
                  <a:srgbClr val="000000"/>
                </a:solidFill>
                <a:latin typeface="Arial" charset="0"/>
                <a:ea typeface="Microsoft YaHei" charset="-122"/>
              </a:defRPr>
            </a:lvl4pPr>
            <a:lvl5pPr>
              <a:tabLst>
                <a:tab pos="723900" algn="l"/>
                <a:tab pos="1447800" algn="l"/>
                <a:tab pos="21717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9pPr>
          </a:lstStyle>
          <a:p>
            <a:pPr algn="ctr" hangingPunct="1">
              <a:lnSpc>
                <a:spcPct val="100000"/>
              </a:lnSpc>
            </a:pPr>
            <a:r>
              <a:rPr lang="en-GB" altLang="en-US"/>
              <a:t>5887 people </a:t>
            </a:r>
          </a:p>
          <a:p>
            <a:pPr algn="ctr" hangingPunct="1">
              <a:lnSpc>
                <a:spcPct val="100000"/>
              </a:lnSpc>
            </a:pPr>
            <a:r>
              <a:rPr lang="en-GB" altLang="en-US"/>
              <a:t>with airway obstruction </a:t>
            </a:r>
          </a:p>
          <a:p>
            <a:pPr algn="ctr" hangingPunct="1">
              <a:lnSpc>
                <a:spcPct val="100000"/>
              </a:lnSpc>
            </a:pPr>
            <a:r>
              <a:rPr lang="en-GB" altLang="en-US"/>
              <a:t>over 14.5 years</a:t>
            </a:r>
          </a:p>
        </p:txBody>
      </p:sp>
      <p:sp>
        <p:nvSpPr>
          <p:cNvPr id="12302" name="Rectangle 14"/>
          <p:cNvSpPr>
            <a:spLocks noChangeArrowheads="1"/>
          </p:cNvSpPr>
          <p:nvPr/>
        </p:nvSpPr>
        <p:spPr bwMode="auto">
          <a:xfrm>
            <a:off x="0" y="-26988"/>
            <a:ext cx="9144000" cy="1065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9pPr>
          </a:lstStyle>
          <a:p>
            <a:pPr algn="ctr" hangingPunct="1">
              <a:lnSpc>
                <a:spcPct val="100000"/>
              </a:lnSpc>
            </a:pPr>
            <a:r>
              <a:rPr lang="en-GB" altLang="en-US" sz="3200" b="1"/>
              <a:t>Effect of Smoking Cessation Intervention on Mortality in COPD</a:t>
            </a:r>
          </a:p>
        </p:txBody>
      </p:sp>
      <p:sp>
        <p:nvSpPr>
          <p:cNvPr id="12303" name="Rectangle 15"/>
          <p:cNvSpPr>
            <a:spLocks noChangeArrowheads="1"/>
          </p:cNvSpPr>
          <p:nvPr/>
        </p:nvSpPr>
        <p:spPr bwMode="auto">
          <a:xfrm>
            <a:off x="900113" y="5837238"/>
            <a:ext cx="7127875" cy="395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ea typeface="Microsoft YaHei" charset="-122"/>
              </a:defRPr>
            </a:lvl9pPr>
          </a:lstStyle>
          <a:p>
            <a:pPr hangingPunct="1">
              <a:lnSpc>
                <a:spcPct val="100000"/>
              </a:lnSpc>
            </a:pPr>
            <a:r>
              <a:rPr lang="en-GB" altLang="en-US" sz="1000" i="1"/>
              <a:t>Anthonisen NR, Skeans MA , Wise RA; Manfreda J, Kanner RE  &amp; Connett JE for the Lung Health Study Research Group* </a:t>
            </a:r>
          </a:p>
          <a:p>
            <a:pPr hangingPunct="1">
              <a:lnSpc>
                <a:spcPct val="100000"/>
              </a:lnSpc>
            </a:pPr>
            <a:r>
              <a:rPr lang="en-GB" altLang="en-US" sz="1000" b="1" i="1"/>
              <a:t>Ann Intern Med. 2005;142:233-239. </a:t>
            </a:r>
          </a:p>
        </p:txBody>
      </p:sp>
      <p:sp>
        <p:nvSpPr>
          <p:cNvPr id="12304" name="Rectangle 16"/>
          <p:cNvSpPr>
            <a:spLocks noChangeArrowheads="1"/>
          </p:cNvSpPr>
          <p:nvPr/>
        </p:nvSpPr>
        <p:spPr bwMode="auto">
          <a:xfrm>
            <a:off x="1476375" y="4437063"/>
            <a:ext cx="142875" cy="360362"/>
          </a:xfrm>
          <a:prstGeom prst="rect">
            <a:avLst/>
          </a:prstGeom>
          <a:solidFill>
            <a:srgbClr val="660066"/>
          </a:solidFill>
          <a:ln w="25560" cap="flat">
            <a:solidFill>
              <a:srgbClr val="990099"/>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12305" name="Rectangle 17"/>
          <p:cNvSpPr>
            <a:spLocks noChangeArrowheads="1"/>
          </p:cNvSpPr>
          <p:nvPr/>
        </p:nvSpPr>
        <p:spPr bwMode="auto">
          <a:xfrm>
            <a:off x="4572000" y="1484313"/>
            <a:ext cx="144463" cy="144462"/>
          </a:xfrm>
          <a:prstGeom prst="rect">
            <a:avLst/>
          </a:prstGeom>
          <a:solidFill>
            <a:srgbClr val="660066"/>
          </a:solidFill>
          <a:ln w="25560" cap="flat">
            <a:solidFill>
              <a:srgbClr val="990099"/>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p>
            <a:r>
              <a:rPr lang="en-GB" altLang="en-US" smtClean="0"/>
              <a:t>12/12/18</a:t>
            </a:r>
            <a:endParaRPr lang="en-GB" altLang="en-US"/>
          </a:p>
        </p:txBody>
      </p:sp>
      <p:pic>
        <p:nvPicPr>
          <p:cNvPr id="3" name="Picture 2"/>
          <p:cNvPicPr/>
          <p:nvPr/>
        </p:nvPicPr>
        <p:blipFill rotWithShape="1">
          <a:blip r:embed="rId2"/>
          <a:srcRect l="24269" t="21701" r="23371" b="16057"/>
          <a:stretch/>
        </p:blipFill>
        <p:spPr bwMode="auto">
          <a:xfrm>
            <a:off x="827584" y="640081"/>
            <a:ext cx="7920880" cy="59436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397650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idx="4294967295"/>
          </p:nvPr>
        </p:nvSpPr>
        <p:spPr>
          <a:xfrm>
            <a:off x="685800" y="2130425"/>
            <a:ext cx="7772400" cy="1470025"/>
          </a:xfrm>
          <a:ln/>
        </p:spPr>
        <p:txBody>
          <a:bodyPr lIns="0" tIns="0" rIns="0" bIns="0" anchor="ctr"/>
          <a:lstStyle/>
          <a:p>
            <a:endParaRPr lang="en-GB"/>
          </a:p>
        </p:txBody>
      </p:sp>
      <p:sp>
        <p:nvSpPr>
          <p:cNvPr id="14338" name="Rectangle 2"/>
          <p:cNvSpPr>
            <a:spLocks noGrp="1" noChangeArrowheads="1"/>
          </p:cNvSpPr>
          <p:nvPr>
            <p:ph type="body" idx="4294967295"/>
          </p:nvPr>
        </p:nvSpPr>
        <p:spPr>
          <a:xfrm>
            <a:off x="457200" y="1604963"/>
            <a:ext cx="8229600" cy="4525962"/>
          </a:xfrm>
          <a:ln/>
        </p:spPr>
        <p:txBody>
          <a:bodyPr/>
          <a:lstStyle/>
          <a:p>
            <a:endParaRPr lang="en-GB"/>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9620" y="980077"/>
            <a:ext cx="6625603" cy="496920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body" idx="4294967295"/>
          </p:nvPr>
        </p:nvSpPr>
        <p:spPr>
          <a:xfrm>
            <a:off x="1511300" y="274638"/>
            <a:ext cx="4562475" cy="10012362"/>
          </a:xfrm>
          <a:ln/>
        </p:spPr>
        <p:txBody>
          <a:bodyPr lIns="0" tIns="0" rIns="0" bIns="0"/>
          <a:lstStyle/>
          <a:p>
            <a:pPr marL="0" indent="0">
              <a:tabLst>
                <a:tab pos="723900" algn="l"/>
                <a:tab pos="1447800" algn="l"/>
                <a:tab pos="2171700" algn="l"/>
                <a:tab pos="2895600" algn="l"/>
                <a:tab pos="3619500" algn="l"/>
                <a:tab pos="4343400" algn="l"/>
              </a:tabLst>
            </a:pPr>
            <a:r>
              <a:rPr lang="en-US" altLang="en-US"/>
              <a:t>Approximately two-thirds of smokers say that they want to quit, and over half of smokers report that they tried to quit in the past year. </a:t>
            </a:r>
          </a:p>
          <a:p>
            <a:pPr marL="0" indent="0">
              <a:tabLst>
                <a:tab pos="723900" algn="l"/>
                <a:tab pos="1447800" algn="l"/>
                <a:tab pos="2171700" algn="l"/>
                <a:tab pos="2895600" algn="l"/>
                <a:tab pos="3619500" algn="l"/>
                <a:tab pos="4343400" algn="l"/>
              </a:tabLst>
            </a:pPr>
            <a:r>
              <a:rPr lang="en-US" altLang="en-US"/>
              <a:t>However, less than one-third of adult smokers who try to quit seek help, and even fewer use the most effective treatments.</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5825" y="2344738"/>
            <a:ext cx="2962275" cy="15430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idx="4294967295"/>
          </p:nvPr>
        </p:nvSpPr>
        <p:spPr>
          <a:xfrm>
            <a:off x="457200" y="274638"/>
            <a:ext cx="8229600" cy="1143000"/>
          </a:xfrm>
          <a:ln/>
        </p:spPr>
        <p:txBody>
          <a:bodyPr/>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a:p>
        </p:txBody>
      </p:sp>
      <p:sp>
        <p:nvSpPr>
          <p:cNvPr id="16386" name="Text Box 2"/>
          <p:cNvSpPr txBox="1">
            <a:spLocks noChangeArrowheads="1"/>
          </p:cNvSpPr>
          <p:nvPr/>
        </p:nvSpPr>
        <p:spPr bwMode="auto">
          <a:xfrm>
            <a:off x="457200" y="442913"/>
            <a:ext cx="8229600"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2900" indent="-341313">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9pPr>
          </a:lstStyle>
          <a:p>
            <a:pPr hangingPunct="1">
              <a:lnSpc>
                <a:spcPct val="100000"/>
              </a:lnSpc>
              <a:spcBef>
                <a:spcPts val="638"/>
              </a:spcBef>
              <a:spcAft>
                <a:spcPts val="1425"/>
              </a:spcAft>
              <a:buSzPct val="45000"/>
              <a:buFont typeface="Arial" charset="0"/>
              <a:buChar char="•"/>
            </a:pPr>
            <a:r>
              <a:rPr lang="en-US" altLang="en-US" sz="3200">
                <a:latin typeface="Calibri" charset="0"/>
              </a:rPr>
              <a:t>Meta-analyses of clinical trials have found that behavioral counselling and pharmacotherapy both have strong evidence of efficacy for smoking cessation and that the combination of the two methods produces the better result.</a:t>
            </a:r>
          </a:p>
          <a:p>
            <a:pPr hangingPunct="1">
              <a:lnSpc>
                <a:spcPct val="100000"/>
              </a:lnSpc>
              <a:spcBef>
                <a:spcPts val="638"/>
              </a:spcBef>
              <a:spcAft>
                <a:spcPts val="1425"/>
              </a:spcAft>
              <a:buSzPct val="45000"/>
              <a:buFont typeface="Arial" charset="0"/>
              <a:buChar char="•"/>
            </a:pPr>
            <a:r>
              <a:rPr lang="en-US" altLang="en-US" sz="3200">
                <a:latin typeface="Calibri" charset="0"/>
              </a:rPr>
              <a:t> With optimal treatment, 25-35% of smokers who try to quit can succeed for 6/12 or more.</a:t>
            </a:r>
          </a:p>
          <a:p>
            <a:pPr hangingPunct="1">
              <a:lnSpc>
                <a:spcPct val="100000"/>
              </a:lnSpc>
              <a:spcBef>
                <a:spcPts val="638"/>
              </a:spcBef>
              <a:spcAft>
                <a:spcPts val="1425"/>
              </a:spcAft>
              <a:buSzPct val="45000"/>
              <a:buFont typeface="Arial" charset="0"/>
              <a:buChar char="•"/>
            </a:pPr>
            <a:r>
              <a:rPr lang="en-US" altLang="en-US" sz="3200">
                <a:latin typeface="Calibri" charset="0"/>
              </a:rPr>
              <a:t>In contrast, only 3- 6% of smokers who make an unaided quit attempt are still abstinent one year later.</a:t>
            </a:r>
          </a:p>
          <a:p>
            <a:pPr hangingPunct="1">
              <a:lnSpc>
                <a:spcPct val="100000"/>
              </a:lnSpc>
              <a:spcBef>
                <a:spcPts val="638"/>
              </a:spcBef>
              <a:spcAft>
                <a:spcPts val="1425"/>
              </a:spcAft>
              <a:buClrTx/>
              <a:buSzTx/>
              <a:buFontTx/>
              <a:buNone/>
            </a:pPr>
            <a:endParaRPr lang="en-US" altLang="en-US" sz="3200">
              <a:latin typeface="Calibri"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idx="4294967295"/>
          </p:nvPr>
        </p:nvSpPr>
        <p:spPr>
          <a:xfrm>
            <a:off x="457200" y="274638"/>
            <a:ext cx="8229600" cy="1143000"/>
          </a:xfrm>
          <a:ln/>
        </p:spPr>
        <p:txBody>
          <a:bodyP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4400"/>
              <a:t>Behavioral counselling </a:t>
            </a:r>
          </a:p>
        </p:txBody>
      </p:sp>
      <p:sp>
        <p:nvSpPr>
          <p:cNvPr id="17410" name="Text Box 2"/>
          <p:cNvSpPr txBox="1">
            <a:spLocks noChangeArrowheads="1"/>
          </p:cNvSpPr>
          <p:nvPr/>
        </p:nvSpPr>
        <p:spPr bwMode="auto">
          <a:xfrm>
            <a:off x="411163" y="1152525"/>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431800" indent="-32385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9pPr>
          </a:lstStyle>
          <a:p>
            <a:pPr hangingPunct="1">
              <a:lnSpc>
                <a:spcPct val="100000"/>
              </a:lnSpc>
              <a:spcAft>
                <a:spcPts val="1425"/>
              </a:spcAft>
              <a:buSzPct val="45000"/>
              <a:buFont typeface="Wingdings" charset="2"/>
              <a:buChar char=""/>
            </a:pPr>
            <a:r>
              <a:rPr lang="en-US" altLang="en-US" sz="2800">
                <a:latin typeface="Calibri" charset="0"/>
              </a:rPr>
              <a:t>Most studies demonstrate that quit rates increase with increasing behavioral support. </a:t>
            </a:r>
          </a:p>
          <a:p>
            <a:pPr hangingPunct="1">
              <a:lnSpc>
                <a:spcPct val="100000"/>
              </a:lnSpc>
              <a:spcAft>
                <a:spcPts val="1425"/>
              </a:spcAft>
              <a:buSzPct val="45000"/>
              <a:buFont typeface="Wingdings" charset="2"/>
              <a:buChar char=""/>
            </a:pPr>
            <a:r>
              <a:rPr lang="en-US" altLang="en-US" sz="2800">
                <a:latin typeface="Calibri" charset="0"/>
              </a:rPr>
              <a:t>The most intensive behavioral intervention available, such as a specialty clinic or smoking cessation program, should be offered to the patient. For many patients, the only face-to-face option is brief clinician counselling in the office. This can be supplemented by external resources, such as telephonic quit line support and counseling, text messages and phone apps.</a:t>
            </a:r>
          </a:p>
        </p:txBody>
      </p:sp>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9313" y="5327650"/>
            <a:ext cx="1728787" cy="14398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idx="4294967295"/>
          </p:nvPr>
        </p:nvSpPr>
        <p:spPr>
          <a:xfrm>
            <a:off x="457200" y="274638"/>
            <a:ext cx="8229600" cy="1143000"/>
          </a:xfrm>
          <a:ln/>
        </p:spPr>
        <p:txBody>
          <a:bodyP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4400"/>
              <a:t>Pharmacotherapies </a:t>
            </a:r>
          </a:p>
        </p:txBody>
      </p:sp>
      <p:sp>
        <p:nvSpPr>
          <p:cNvPr id="18434" name="Text Box 2"/>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2900" indent="-341313">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9pPr>
          </a:lstStyle>
          <a:p>
            <a:pPr hangingPunct="1">
              <a:lnSpc>
                <a:spcPct val="100000"/>
              </a:lnSpc>
              <a:spcBef>
                <a:spcPts val="638"/>
              </a:spcBef>
              <a:spcAft>
                <a:spcPts val="1425"/>
              </a:spcAft>
              <a:buSzPct val="45000"/>
              <a:buFont typeface="Arial" charset="0"/>
              <a:buChar char="•"/>
            </a:pPr>
            <a:r>
              <a:rPr lang="en-US" altLang="en-US" sz="3200">
                <a:latin typeface="Calibri" charset="0"/>
              </a:rPr>
              <a:t>Combination of a long-acting NRT and a short-acting NRT, </a:t>
            </a:r>
            <a:r>
              <a:rPr lang="en-US" altLang="en-US" sz="3200">
                <a:latin typeface="Calibri" charset="0"/>
                <a:hlinkClick r:id="rId3"/>
              </a:rPr>
              <a:t>varenicline</a:t>
            </a:r>
            <a:r>
              <a:rPr lang="en-US" altLang="en-US" sz="3200">
                <a:latin typeface="Calibri" charset="0"/>
              </a:rPr>
              <a:t>, and </a:t>
            </a:r>
            <a:r>
              <a:rPr lang="en-US" altLang="en-US" sz="3200">
                <a:latin typeface="Calibri" charset="0"/>
                <a:hlinkClick r:id="rId4"/>
              </a:rPr>
              <a:t>bupropion</a:t>
            </a:r>
            <a:r>
              <a:rPr lang="en-US" altLang="en-US" sz="3200">
                <a:latin typeface="Calibri" charset="0"/>
              </a:rPr>
              <a:t>. Each medication has proven efficacy for smoking cessation. </a:t>
            </a:r>
          </a:p>
          <a:p>
            <a:pPr hangingPunct="1">
              <a:lnSpc>
                <a:spcPct val="100000"/>
              </a:lnSpc>
              <a:spcBef>
                <a:spcPts val="638"/>
              </a:spcBef>
              <a:spcAft>
                <a:spcPts val="1425"/>
              </a:spcAft>
              <a:buSzPct val="45000"/>
              <a:buFont typeface="Arial" charset="0"/>
              <a:buChar char="•"/>
            </a:pPr>
            <a:r>
              <a:rPr lang="en-US" altLang="en-US" sz="3200">
                <a:latin typeface="Calibri" charset="0"/>
              </a:rPr>
              <a:t>For most patients, either varenicline or a combination of two NRT products (a patch plus a short-acting form such as the gum or lozenge).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idx="4294967295"/>
          </p:nvPr>
        </p:nvSpPr>
        <p:spPr>
          <a:xfrm>
            <a:off x="457200" y="274638"/>
            <a:ext cx="8229600" cy="1143000"/>
          </a:xfrm>
          <a:ln/>
        </p:spPr>
        <p:txBody>
          <a:bodyP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4400"/>
              <a:t>Varenicline</a:t>
            </a:r>
          </a:p>
        </p:txBody>
      </p:sp>
      <p:sp>
        <p:nvSpPr>
          <p:cNvPr id="19458" name="Text Box 2"/>
          <p:cNvSpPr txBox="1">
            <a:spLocks noChangeArrowheads="1"/>
          </p:cNvSpPr>
          <p:nvPr/>
        </p:nvSpPr>
        <p:spPr bwMode="auto">
          <a:xfrm>
            <a:off x="6054725" y="3033713"/>
            <a:ext cx="2632075" cy="2886075"/>
          </a:xfrm>
          <a:prstGeom prst="rect">
            <a:avLst/>
          </a:prstGeom>
          <a:solidFill>
            <a:srgbClr val="FFFFFF"/>
          </a:solidFill>
          <a:ln w="25560" cap="flat">
            <a:solidFill>
              <a:srgbClr val="4F81BD"/>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2900" indent="-341313">
              <a:tabLst>
                <a:tab pos="723900" algn="l"/>
                <a:tab pos="1447800" algn="l"/>
                <a:tab pos="2171700" algn="l"/>
              </a:tabLst>
              <a:defRPr>
                <a:solidFill>
                  <a:srgbClr val="000000"/>
                </a:solidFill>
                <a:latin typeface="Arial" charset="0"/>
                <a:ea typeface="Microsoft YaHei" charset="-122"/>
              </a:defRPr>
            </a:lvl1pPr>
            <a:lvl2pPr>
              <a:tabLst>
                <a:tab pos="723900" algn="l"/>
                <a:tab pos="1447800" algn="l"/>
                <a:tab pos="2171700" algn="l"/>
              </a:tabLst>
              <a:defRPr>
                <a:solidFill>
                  <a:srgbClr val="000000"/>
                </a:solidFill>
                <a:latin typeface="Arial" charset="0"/>
                <a:ea typeface="Microsoft YaHei" charset="-122"/>
              </a:defRPr>
            </a:lvl2pPr>
            <a:lvl3pPr>
              <a:tabLst>
                <a:tab pos="723900" algn="l"/>
                <a:tab pos="1447800" algn="l"/>
                <a:tab pos="2171700" algn="l"/>
              </a:tabLst>
              <a:defRPr>
                <a:solidFill>
                  <a:srgbClr val="000000"/>
                </a:solidFill>
                <a:latin typeface="Arial" charset="0"/>
                <a:ea typeface="Microsoft YaHei" charset="-122"/>
              </a:defRPr>
            </a:lvl3pPr>
            <a:lvl4pPr>
              <a:tabLst>
                <a:tab pos="723900" algn="l"/>
                <a:tab pos="1447800" algn="l"/>
                <a:tab pos="2171700" algn="l"/>
              </a:tabLst>
              <a:defRPr>
                <a:solidFill>
                  <a:srgbClr val="000000"/>
                </a:solidFill>
                <a:latin typeface="Arial" charset="0"/>
                <a:ea typeface="Microsoft YaHei" charset="-122"/>
              </a:defRPr>
            </a:lvl4pPr>
            <a:lvl5pPr>
              <a:tabLst>
                <a:tab pos="723900" algn="l"/>
                <a:tab pos="1447800" algn="l"/>
                <a:tab pos="21717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9pPr>
          </a:lstStyle>
          <a:p>
            <a:pPr marL="1587" indent="0" hangingPunct="1">
              <a:lnSpc>
                <a:spcPct val="100000"/>
              </a:lnSpc>
              <a:spcBef>
                <a:spcPts val="638"/>
              </a:spcBef>
              <a:spcAft>
                <a:spcPts val="1425"/>
              </a:spcAft>
            </a:pPr>
            <a:r>
              <a:rPr lang="en-US" altLang="en-US" dirty="0" err="1" smtClean="0">
                <a:latin typeface="Calibri" charset="0"/>
              </a:rPr>
              <a:t>Varenicline</a:t>
            </a:r>
            <a:r>
              <a:rPr lang="en-US" altLang="en-US" dirty="0" smtClean="0">
                <a:latin typeface="Calibri" charset="0"/>
              </a:rPr>
              <a:t> </a:t>
            </a:r>
            <a:r>
              <a:rPr lang="en-US" altLang="en-US" dirty="0">
                <a:latin typeface="Calibri" charset="0"/>
              </a:rPr>
              <a:t>works by reducing craving for cigarettes making quitting smoking a little easier and increases the chances of stopping for good. </a:t>
            </a:r>
          </a:p>
          <a:p>
            <a:pPr marL="1587" indent="0" hangingPunct="1">
              <a:lnSpc>
                <a:spcPct val="100000"/>
              </a:lnSpc>
              <a:spcBef>
                <a:spcPts val="638"/>
              </a:spcBef>
              <a:spcAft>
                <a:spcPts val="1425"/>
              </a:spcAft>
              <a:buSzPct val="45000"/>
            </a:pPr>
            <a:r>
              <a:rPr lang="en-US" altLang="en-US" dirty="0">
                <a:latin typeface="Calibri" charset="0"/>
              </a:rPr>
              <a:t>However it’s no magic cure and effort is still required.</a:t>
            </a:r>
          </a:p>
        </p:txBody>
      </p:sp>
      <p:sp>
        <p:nvSpPr>
          <p:cNvPr id="19459" name="Rectangle 3"/>
          <p:cNvSpPr>
            <a:spLocks noChangeArrowheads="1"/>
          </p:cNvSpPr>
          <p:nvPr/>
        </p:nvSpPr>
        <p:spPr bwMode="auto">
          <a:xfrm>
            <a:off x="6054725" y="1868488"/>
            <a:ext cx="2632075" cy="979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4080" tIns="32040" rIns="64080" bIns="32040">
            <a:spAutoFit/>
          </a:bodyPr>
          <a:lstStyle>
            <a:lvl1pPr>
              <a:tabLst>
                <a:tab pos="723900" algn="l"/>
                <a:tab pos="1447800" algn="l"/>
                <a:tab pos="2171700" algn="l"/>
              </a:tabLst>
              <a:defRPr>
                <a:solidFill>
                  <a:srgbClr val="000000"/>
                </a:solidFill>
                <a:latin typeface="Arial" charset="0"/>
                <a:ea typeface="Microsoft YaHei" charset="-122"/>
              </a:defRPr>
            </a:lvl1pPr>
            <a:lvl2pPr>
              <a:tabLst>
                <a:tab pos="723900" algn="l"/>
                <a:tab pos="1447800" algn="l"/>
                <a:tab pos="2171700" algn="l"/>
              </a:tabLst>
              <a:defRPr>
                <a:solidFill>
                  <a:srgbClr val="000000"/>
                </a:solidFill>
                <a:latin typeface="Arial" charset="0"/>
                <a:ea typeface="Microsoft YaHei" charset="-122"/>
              </a:defRPr>
            </a:lvl2pPr>
            <a:lvl3pPr>
              <a:tabLst>
                <a:tab pos="723900" algn="l"/>
                <a:tab pos="1447800" algn="l"/>
                <a:tab pos="2171700" algn="l"/>
              </a:tabLst>
              <a:defRPr>
                <a:solidFill>
                  <a:srgbClr val="000000"/>
                </a:solidFill>
                <a:latin typeface="Arial" charset="0"/>
                <a:ea typeface="Microsoft YaHei" charset="-122"/>
              </a:defRPr>
            </a:lvl3pPr>
            <a:lvl4pPr>
              <a:tabLst>
                <a:tab pos="723900" algn="l"/>
                <a:tab pos="1447800" algn="l"/>
                <a:tab pos="2171700" algn="l"/>
              </a:tabLst>
              <a:defRPr>
                <a:solidFill>
                  <a:srgbClr val="000000"/>
                </a:solidFill>
                <a:latin typeface="Arial" charset="0"/>
                <a:ea typeface="Microsoft YaHei" charset="-122"/>
              </a:defRPr>
            </a:lvl4pPr>
            <a:lvl5pPr>
              <a:tabLst>
                <a:tab pos="723900" algn="l"/>
                <a:tab pos="1447800" algn="l"/>
                <a:tab pos="21717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9pPr>
          </a:lstStyle>
          <a:p>
            <a:pPr hangingPunct="1">
              <a:lnSpc>
                <a:spcPct val="100000"/>
              </a:lnSpc>
            </a:pPr>
            <a:r>
              <a:rPr lang="en-GB" altLang="en-US" sz="2000">
                <a:latin typeface="Calibri" charset="0"/>
              </a:rPr>
              <a:t>Varenicline = partial agonist of the </a:t>
            </a:r>
            <a:r>
              <a:rPr lang="en-GB" altLang="en-US" sz="2000">
                <a:latin typeface="Symbol" charset="2"/>
              </a:rPr>
              <a:t></a:t>
            </a:r>
            <a:r>
              <a:rPr lang="en-GB" altLang="en-US" sz="2000">
                <a:latin typeface="Calibri" charset="0"/>
              </a:rPr>
              <a:t>4</a:t>
            </a:r>
            <a:r>
              <a:rPr lang="en-GB" altLang="en-US" sz="2000">
                <a:latin typeface="Symbol" charset="2"/>
              </a:rPr>
              <a:t></a:t>
            </a:r>
            <a:r>
              <a:rPr lang="en-GB" altLang="en-US" sz="2000">
                <a:latin typeface="Calibri" charset="0"/>
              </a:rPr>
              <a:t>2 nAchR</a:t>
            </a:r>
          </a:p>
        </p:txBody>
      </p:sp>
      <p:pic>
        <p:nvPicPr>
          <p:cNvPr id="194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71625"/>
            <a:ext cx="5416550" cy="43227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61" name="Rectangle 5"/>
          <p:cNvSpPr>
            <a:spLocks noChangeArrowheads="1"/>
          </p:cNvSpPr>
          <p:nvPr/>
        </p:nvSpPr>
        <p:spPr bwMode="auto">
          <a:xfrm>
            <a:off x="7596188" y="6596063"/>
            <a:ext cx="1536700" cy="25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tabLst>
                <a:tab pos="723900" algn="l"/>
                <a:tab pos="1447800" algn="l"/>
              </a:tabLst>
              <a:defRPr>
                <a:solidFill>
                  <a:srgbClr val="000000"/>
                </a:solidFill>
                <a:latin typeface="Arial" charset="0"/>
                <a:ea typeface="Microsoft YaHei" charset="-122"/>
              </a:defRPr>
            </a:lvl1pPr>
            <a:lvl2pPr>
              <a:tabLst>
                <a:tab pos="723900" algn="l"/>
                <a:tab pos="1447800" algn="l"/>
              </a:tabLst>
              <a:defRPr>
                <a:solidFill>
                  <a:srgbClr val="000000"/>
                </a:solidFill>
                <a:latin typeface="Arial" charset="0"/>
                <a:ea typeface="Microsoft YaHei" charset="-122"/>
              </a:defRPr>
            </a:lvl2pPr>
            <a:lvl3pPr>
              <a:tabLst>
                <a:tab pos="723900" algn="l"/>
                <a:tab pos="1447800" algn="l"/>
              </a:tabLst>
              <a:defRPr>
                <a:solidFill>
                  <a:srgbClr val="000000"/>
                </a:solidFill>
                <a:latin typeface="Arial" charset="0"/>
                <a:ea typeface="Microsoft YaHei" charset="-122"/>
              </a:defRPr>
            </a:lvl3pPr>
            <a:lvl4pPr>
              <a:tabLst>
                <a:tab pos="723900" algn="l"/>
                <a:tab pos="1447800" algn="l"/>
              </a:tabLst>
              <a:defRPr>
                <a:solidFill>
                  <a:srgbClr val="000000"/>
                </a:solidFill>
                <a:latin typeface="Arial" charset="0"/>
                <a:ea typeface="Microsoft YaHei" charset="-122"/>
              </a:defRPr>
            </a:lvl4pPr>
            <a:lvl5pPr>
              <a:tabLst>
                <a:tab pos="723900" algn="l"/>
                <a:tab pos="14478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9pPr>
          </a:lstStyle>
          <a:p>
            <a:pPr hangingPunct="1">
              <a:lnSpc>
                <a:spcPct val="100000"/>
              </a:lnSpc>
            </a:pPr>
            <a:r>
              <a:rPr lang="en-GB" altLang="en-US" sz="1100">
                <a:latin typeface="Calibri" charset="0"/>
              </a:rPr>
              <a:t>Hayden McRobbie 2014</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idx="4294967295"/>
          </p:nvPr>
        </p:nvSpPr>
        <p:spPr>
          <a:xfrm>
            <a:off x="457200" y="274638"/>
            <a:ext cx="8229600" cy="1143000"/>
          </a:xfrm>
          <a:ln/>
        </p:spPr>
        <p:txBody>
          <a:bodyP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4400"/>
              <a:t>Bupropion</a:t>
            </a:r>
          </a:p>
        </p:txBody>
      </p:sp>
      <p:sp>
        <p:nvSpPr>
          <p:cNvPr id="20482" name="Text Box 2"/>
          <p:cNvSpPr txBox="1">
            <a:spLocks noChangeArrowheads="1"/>
          </p:cNvSpPr>
          <p:nvPr/>
        </p:nvSpPr>
        <p:spPr bwMode="auto">
          <a:xfrm>
            <a:off x="5734050" y="3786188"/>
            <a:ext cx="2632075" cy="1924050"/>
          </a:xfrm>
          <a:prstGeom prst="rect">
            <a:avLst/>
          </a:prstGeom>
          <a:solidFill>
            <a:srgbClr val="FFFFFF"/>
          </a:solidFill>
          <a:ln w="25560" cap="flat">
            <a:solidFill>
              <a:srgbClr val="4F81BD"/>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2900" indent="-341313">
              <a:tabLst>
                <a:tab pos="723900" algn="l"/>
                <a:tab pos="1447800" algn="l"/>
                <a:tab pos="2171700" algn="l"/>
              </a:tabLst>
              <a:defRPr>
                <a:solidFill>
                  <a:srgbClr val="000000"/>
                </a:solidFill>
                <a:latin typeface="Arial" charset="0"/>
                <a:ea typeface="Microsoft YaHei" charset="-122"/>
              </a:defRPr>
            </a:lvl1pPr>
            <a:lvl2pPr>
              <a:tabLst>
                <a:tab pos="723900" algn="l"/>
                <a:tab pos="1447800" algn="l"/>
                <a:tab pos="2171700" algn="l"/>
              </a:tabLst>
              <a:defRPr>
                <a:solidFill>
                  <a:srgbClr val="000000"/>
                </a:solidFill>
                <a:latin typeface="Arial" charset="0"/>
                <a:ea typeface="Microsoft YaHei" charset="-122"/>
              </a:defRPr>
            </a:lvl2pPr>
            <a:lvl3pPr>
              <a:tabLst>
                <a:tab pos="723900" algn="l"/>
                <a:tab pos="1447800" algn="l"/>
                <a:tab pos="2171700" algn="l"/>
              </a:tabLst>
              <a:defRPr>
                <a:solidFill>
                  <a:srgbClr val="000000"/>
                </a:solidFill>
                <a:latin typeface="Arial" charset="0"/>
                <a:ea typeface="Microsoft YaHei" charset="-122"/>
              </a:defRPr>
            </a:lvl3pPr>
            <a:lvl4pPr>
              <a:tabLst>
                <a:tab pos="723900" algn="l"/>
                <a:tab pos="1447800" algn="l"/>
                <a:tab pos="2171700" algn="l"/>
              </a:tabLst>
              <a:defRPr>
                <a:solidFill>
                  <a:srgbClr val="000000"/>
                </a:solidFill>
                <a:latin typeface="Arial" charset="0"/>
                <a:ea typeface="Microsoft YaHei" charset="-122"/>
              </a:defRPr>
            </a:lvl4pPr>
            <a:lvl5pPr>
              <a:tabLst>
                <a:tab pos="723900" algn="l"/>
                <a:tab pos="1447800" algn="l"/>
                <a:tab pos="21717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9pPr>
          </a:lstStyle>
          <a:p>
            <a:pPr marL="1587" indent="0" hangingPunct="1">
              <a:lnSpc>
                <a:spcPct val="100000"/>
              </a:lnSpc>
              <a:spcBef>
                <a:spcPts val="638"/>
              </a:spcBef>
              <a:spcAft>
                <a:spcPts val="1425"/>
              </a:spcAft>
              <a:buSzPct val="45000"/>
            </a:pPr>
            <a:r>
              <a:rPr lang="en-US" altLang="en-US" dirty="0" smtClean="0">
                <a:latin typeface="Calibri" charset="0"/>
              </a:rPr>
              <a:t>Works </a:t>
            </a:r>
            <a:r>
              <a:rPr lang="en-US" altLang="en-US" dirty="0">
                <a:latin typeface="Calibri" charset="0"/>
              </a:rPr>
              <a:t>by alleviating craving and other withdrawal </a:t>
            </a:r>
            <a:r>
              <a:rPr lang="en-US" altLang="en-US" dirty="0" smtClean="0">
                <a:latin typeface="Calibri" charset="0"/>
              </a:rPr>
              <a:t>symptoms</a:t>
            </a:r>
            <a:endParaRPr lang="en-US" altLang="en-US" dirty="0">
              <a:latin typeface="Calibri" charset="0"/>
            </a:endParaRPr>
          </a:p>
          <a:p>
            <a:pPr marL="1587" indent="0" hangingPunct="1">
              <a:lnSpc>
                <a:spcPct val="100000"/>
              </a:lnSpc>
              <a:spcBef>
                <a:spcPts val="638"/>
              </a:spcBef>
              <a:spcAft>
                <a:spcPts val="1425"/>
              </a:spcAft>
              <a:buSzPct val="45000"/>
            </a:pPr>
            <a:r>
              <a:rPr lang="en-US" altLang="en-US" dirty="0">
                <a:latin typeface="Calibri" charset="0"/>
              </a:rPr>
              <a:t>It’s not a magic cure, but it will make quitting easier</a:t>
            </a:r>
          </a:p>
          <a:p>
            <a:pPr hangingPunct="1">
              <a:lnSpc>
                <a:spcPct val="100000"/>
              </a:lnSpc>
              <a:spcBef>
                <a:spcPts val="638"/>
              </a:spcBef>
              <a:spcAft>
                <a:spcPts val="1425"/>
              </a:spcAft>
              <a:buClrTx/>
              <a:buSzTx/>
              <a:buFontTx/>
              <a:buNone/>
            </a:pPr>
            <a:endParaRPr lang="en-US" altLang="en-US" sz="1400" dirty="0">
              <a:latin typeface="Calibri" charset="0"/>
            </a:endParaRPr>
          </a:p>
          <a:p>
            <a:pPr hangingPunct="1">
              <a:lnSpc>
                <a:spcPct val="100000"/>
              </a:lnSpc>
              <a:spcBef>
                <a:spcPts val="638"/>
              </a:spcBef>
              <a:spcAft>
                <a:spcPts val="1425"/>
              </a:spcAft>
              <a:buClrTx/>
              <a:buSzTx/>
              <a:buFontTx/>
              <a:buNone/>
            </a:pPr>
            <a:endParaRPr lang="en-US" altLang="en-US" sz="1400" dirty="0">
              <a:latin typeface="Calibri" charset="0"/>
            </a:endParaRP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7000" y="2098675"/>
            <a:ext cx="3479800" cy="12414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484" name="Rectangle 4"/>
          <p:cNvSpPr>
            <a:spLocks noChangeArrowheads="1"/>
          </p:cNvSpPr>
          <p:nvPr/>
        </p:nvSpPr>
        <p:spPr bwMode="auto">
          <a:xfrm>
            <a:off x="217488" y="1992313"/>
            <a:ext cx="5214937" cy="3695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192088" indent="-192088">
              <a:tabLst>
                <a:tab pos="723900" algn="l"/>
                <a:tab pos="1447800" algn="l"/>
                <a:tab pos="2171700" algn="l"/>
                <a:tab pos="2895600" algn="l"/>
                <a:tab pos="3619500" algn="l"/>
                <a:tab pos="4343400" algn="l"/>
                <a:tab pos="5067300" algn="l"/>
              </a:tabLst>
              <a:defRPr>
                <a:solidFill>
                  <a:srgbClr val="000000"/>
                </a:solidFill>
                <a:latin typeface="Arial" charset="0"/>
                <a:ea typeface="Microsoft YaHei" charset="-122"/>
              </a:defRPr>
            </a:lvl1pPr>
            <a:lvl2pPr marL="431800" indent="-215900">
              <a:tabLst>
                <a:tab pos="723900" algn="l"/>
                <a:tab pos="1447800" algn="l"/>
                <a:tab pos="2171700" algn="l"/>
                <a:tab pos="2895600" algn="l"/>
                <a:tab pos="3619500" algn="l"/>
                <a:tab pos="4343400" algn="l"/>
                <a:tab pos="50673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a:solidFill>
                  <a:srgbClr val="000000"/>
                </a:solidFill>
                <a:latin typeface="Arial" charset="0"/>
                <a:ea typeface="Microsoft YaHei" charset="-122"/>
              </a:defRPr>
            </a:lvl9pPr>
          </a:lstStyle>
          <a:p>
            <a:pPr hangingPunct="1">
              <a:lnSpc>
                <a:spcPct val="100000"/>
              </a:lnSpc>
              <a:spcBef>
                <a:spcPts val="675"/>
              </a:spcBef>
              <a:buClr>
                <a:srgbClr val="4F81BD"/>
              </a:buClr>
              <a:buFont typeface="Symbol" charset="2"/>
              <a:buChar char=""/>
            </a:pPr>
            <a:r>
              <a:rPr lang="en-GB" altLang="en-US" sz="2800" dirty="0">
                <a:latin typeface="Calibri" charset="0"/>
              </a:rPr>
              <a:t>Atypical antidepressant which acts on dopamine and noradrenaline pathways and possibly as a nicotinic antagonist, designed to reduce motivation to smoke by </a:t>
            </a:r>
          </a:p>
          <a:p>
            <a:pPr lvl="1" hangingPunct="1">
              <a:lnSpc>
                <a:spcPct val="100000"/>
              </a:lnSpc>
              <a:spcBef>
                <a:spcPts val="675"/>
              </a:spcBef>
              <a:buSzPct val="45000"/>
              <a:buFont typeface="Wingdings" charset="2"/>
              <a:buChar char=""/>
            </a:pPr>
            <a:r>
              <a:rPr lang="en-GB" altLang="en-US" sz="2800" dirty="0">
                <a:latin typeface="Calibri" charset="0"/>
              </a:rPr>
              <a:t>reducing cravings and withdrawal symptoms</a:t>
            </a:r>
          </a:p>
          <a:p>
            <a:pPr lvl="1" hangingPunct="1">
              <a:lnSpc>
                <a:spcPct val="100000"/>
              </a:lnSpc>
              <a:spcBef>
                <a:spcPts val="675"/>
              </a:spcBef>
              <a:buSzPct val="45000"/>
              <a:buFont typeface="Wingdings" charset="2"/>
              <a:buChar char=""/>
            </a:pPr>
            <a:r>
              <a:rPr lang="en-GB" altLang="en-US" sz="2800" dirty="0">
                <a:latin typeface="Calibri" charset="0"/>
              </a:rPr>
              <a:t>reducing the rewarding effect of smoking</a:t>
            </a:r>
          </a:p>
        </p:txBody>
      </p:sp>
      <p:sp>
        <p:nvSpPr>
          <p:cNvPr id="20485" name="Rectangle 5"/>
          <p:cNvSpPr>
            <a:spLocks noChangeArrowheads="1"/>
          </p:cNvSpPr>
          <p:nvPr/>
        </p:nvSpPr>
        <p:spPr bwMode="auto">
          <a:xfrm>
            <a:off x="7596188" y="6596063"/>
            <a:ext cx="1536700" cy="25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tabLst>
                <a:tab pos="723900" algn="l"/>
                <a:tab pos="1447800" algn="l"/>
              </a:tabLst>
              <a:defRPr>
                <a:solidFill>
                  <a:srgbClr val="000000"/>
                </a:solidFill>
                <a:latin typeface="Arial" charset="0"/>
                <a:ea typeface="Microsoft YaHei" charset="-122"/>
              </a:defRPr>
            </a:lvl1pPr>
            <a:lvl2pPr>
              <a:tabLst>
                <a:tab pos="723900" algn="l"/>
                <a:tab pos="1447800" algn="l"/>
              </a:tabLst>
              <a:defRPr>
                <a:solidFill>
                  <a:srgbClr val="000000"/>
                </a:solidFill>
                <a:latin typeface="Arial" charset="0"/>
                <a:ea typeface="Microsoft YaHei" charset="-122"/>
              </a:defRPr>
            </a:lvl2pPr>
            <a:lvl3pPr>
              <a:tabLst>
                <a:tab pos="723900" algn="l"/>
                <a:tab pos="1447800" algn="l"/>
              </a:tabLst>
              <a:defRPr>
                <a:solidFill>
                  <a:srgbClr val="000000"/>
                </a:solidFill>
                <a:latin typeface="Arial" charset="0"/>
                <a:ea typeface="Microsoft YaHei" charset="-122"/>
              </a:defRPr>
            </a:lvl3pPr>
            <a:lvl4pPr>
              <a:tabLst>
                <a:tab pos="723900" algn="l"/>
                <a:tab pos="1447800" algn="l"/>
              </a:tabLst>
              <a:defRPr>
                <a:solidFill>
                  <a:srgbClr val="000000"/>
                </a:solidFill>
                <a:latin typeface="Arial" charset="0"/>
                <a:ea typeface="Microsoft YaHei" charset="-122"/>
              </a:defRPr>
            </a:lvl4pPr>
            <a:lvl5pPr>
              <a:tabLst>
                <a:tab pos="723900" algn="l"/>
                <a:tab pos="14478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9pPr>
          </a:lstStyle>
          <a:p>
            <a:pPr hangingPunct="1">
              <a:lnSpc>
                <a:spcPct val="100000"/>
              </a:lnSpc>
            </a:pPr>
            <a:r>
              <a:rPr lang="en-GB" altLang="en-US" sz="1100">
                <a:latin typeface="Calibri" charset="0"/>
              </a:rPr>
              <a:t>Hayden McRobbie 2014</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1"/>
          <p:cNvSpPr txBox="1">
            <a:spLocks noChangeArrowheads="1"/>
          </p:cNvSpPr>
          <p:nvPr/>
        </p:nvSpPr>
        <p:spPr bwMode="auto">
          <a:xfrm>
            <a:off x="715963" y="1947863"/>
            <a:ext cx="7408862" cy="3841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21506" name="Rectangle 2"/>
          <p:cNvSpPr>
            <a:spLocks noGrp="1" noChangeArrowheads="1"/>
          </p:cNvSpPr>
          <p:nvPr>
            <p:ph type="title" idx="4294967295"/>
          </p:nvPr>
        </p:nvSpPr>
        <p:spPr>
          <a:xfrm>
            <a:off x="457200" y="274638"/>
            <a:ext cx="8229600" cy="1143000"/>
          </a:xfrm>
          <a:ln/>
        </p:spPr>
        <p:txBody>
          <a:bodyP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4400"/>
              <a:t>Bupropion: Long-term (&gt;6 month) quit rates vs. placebo</a:t>
            </a:r>
          </a:p>
        </p:txBody>
      </p:sp>
      <p:sp>
        <p:nvSpPr>
          <p:cNvPr id="21507" name="Rectangle 3"/>
          <p:cNvSpPr>
            <a:spLocks noChangeArrowheads="1"/>
          </p:cNvSpPr>
          <p:nvPr/>
        </p:nvSpPr>
        <p:spPr bwMode="auto">
          <a:xfrm>
            <a:off x="4433888" y="2197100"/>
            <a:ext cx="2652712" cy="612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4440" tIns="32040" rIns="64440" bIns="32040">
            <a:spAutoFit/>
          </a:bodyPr>
          <a:lstStyle>
            <a:lvl1pPr>
              <a:tabLst>
                <a:tab pos="723900" algn="l"/>
                <a:tab pos="1447800" algn="l"/>
                <a:tab pos="2171700" algn="l"/>
              </a:tabLst>
              <a:defRPr>
                <a:solidFill>
                  <a:srgbClr val="000000"/>
                </a:solidFill>
                <a:latin typeface="Arial" charset="0"/>
                <a:ea typeface="Microsoft YaHei" charset="-122"/>
              </a:defRPr>
            </a:lvl1pPr>
            <a:lvl2pPr>
              <a:tabLst>
                <a:tab pos="723900" algn="l"/>
                <a:tab pos="1447800" algn="l"/>
                <a:tab pos="2171700" algn="l"/>
              </a:tabLst>
              <a:defRPr>
                <a:solidFill>
                  <a:srgbClr val="000000"/>
                </a:solidFill>
                <a:latin typeface="Arial" charset="0"/>
                <a:ea typeface="Microsoft YaHei" charset="-122"/>
              </a:defRPr>
            </a:lvl2pPr>
            <a:lvl3pPr>
              <a:tabLst>
                <a:tab pos="723900" algn="l"/>
                <a:tab pos="1447800" algn="l"/>
                <a:tab pos="2171700" algn="l"/>
              </a:tabLst>
              <a:defRPr>
                <a:solidFill>
                  <a:srgbClr val="000000"/>
                </a:solidFill>
                <a:latin typeface="Arial" charset="0"/>
                <a:ea typeface="Microsoft YaHei" charset="-122"/>
              </a:defRPr>
            </a:lvl3pPr>
            <a:lvl4pPr>
              <a:tabLst>
                <a:tab pos="723900" algn="l"/>
                <a:tab pos="1447800" algn="l"/>
                <a:tab pos="2171700" algn="l"/>
              </a:tabLst>
              <a:defRPr>
                <a:solidFill>
                  <a:srgbClr val="000000"/>
                </a:solidFill>
                <a:latin typeface="Arial" charset="0"/>
                <a:ea typeface="Microsoft YaHei" charset="-122"/>
              </a:defRPr>
            </a:lvl4pPr>
            <a:lvl5pPr>
              <a:tabLst>
                <a:tab pos="723900" algn="l"/>
                <a:tab pos="1447800" algn="l"/>
                <a:tab pos="21717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Lst>
              <a:defRPr>
                <a:solidFill>
                  <a:srgbClr val="000000"/>
                </a:solidFill>
                <a:latin typeface="Arial" charset="0"/>
                <a:ea typeface="Microsoft YaHei" charset="-122"/>
              </a:defRPr>
            </a:lvl9pPr>
          </a:lstStyle>
          <a:p>
            <a:pPr hangingPunct="1">
              <a:lnSpc>
                <a:spcPct val="100000"/>
              </a:lnSpc>
            </a:pPr>
            <a:r>
              <a:rPr lang="en-GB" altLang="en-US">
                <a:latin typeface="Calibri" charset="0"/>
              </a:rPr>
              <a:t>Pooled 36 studies</a:t>
            </a:r>
          </a:p>
          <a:p>
            <a:pPr hangingPunct="1">
              <a:lnSpc>
                <a:spcPct val="100000"/>
              </a:lnSpc>
            </a:pPr>
            <a:r>
              <a:rPr lang="en-GB" altLang="en-US">
                <a:latin typeface="Calibri" charset="0"/>
              </a:rPr>
              <a:t>RR=1.69 (95% CI:1.53-1.85)</a:t>
            </a:r>
          </a:p>
        </p:txBody>
      </p:sp>
      <p:sp>
        <p:nvSpPr>
          <p:cNvPr id="21508" name="Rectangle 4"/>
          <p:cNvSpPr>
            <a:spLocks noChangeArrowheads="1"/>
          </p:cNvSpPr>
          <p:nvPr/>
        </p:nvSpPr>
        <p:spPr bwMode="auto">
          <a:xfrm>
            <a:off x="0" y="6529388"/>
            <a:ext cx="4602163"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4440" tIns="32040" rIns="64440" bIns="32040">
            <a:spAutoFit/>
          </a:bodyPr>
          <a:lstStyle>
            <a:lvl1pPr>
              <a:tabLst>
                <a:tab pos="723900" algn="l"/>
                <a:tab pos="1447800" algn="l"/>
                <a:tab pos="2171700" algn="l"/>
                <a:tab pos="2895600" algn="l"/>
                <a:tab pos="3619500" algn="l"/>
                <a:tab pos="43434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Lst>
              <a:defRPr>
                <a:solidFill>
                  <a:srgbClr val="000000"/>
                </a:solidFill>
                <a:latin typeface="Arial" charset="0"/>
                <a:ea typeface="Microsoft YaHei" charset="-122"/>
              </a:defRPr>
            </a:lvl9pPr>
          </a:lstStyle>
          <a:p>
            <a:pPr hangingPunct="1">
              <a:lnSpc>
                <a:spcPct val="100000"/>
              </a:lnSpc>
            </a:pPr>
            <a:r>
              <a:rPr lang="en-GB" altLang="en-US" sz="800">
                <a:latin typeface="Calibri" charset="0"/>
              </a:rPr>
              <a:t>Hughes JR, Stead LF, Lancaster T. Antidepressants for smoking cessation. Cochrane Database of Systematic Reviews 2007, Issue 1. Art. No.: CD000031. DOI: 10.1002/14651858.CD000031.pub3. </a:t>
            </a:r>
          </a:p>
        </p:txBody>
      </p:sp>
      <p:sp>
        <p:nvSpPr>
          <p:cNvPr id="21509" name="Rectangle 5"/>
          <p:cNvSpPr>
            <a:spLocks noChangeArrowheads="1"/>
          </p:cNvSpPr>
          <p:nvPr/>
        </p:nvSpPr>
        <p:spPr bwMode="auto">
          <a:xfrm>
            <a:off x="7596188" y="6596063"/>
            <a:ext cx="1536700" cy="25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tabLst>
                <a:tab pos="723900" algn="l"/>
                <a:tab pos="1447800" algn="l"/>
              </a:tabLst>
              <a:defRPr>
                <a:solidFill>
                  <a:srgbClr val="000000"/>
                </a:solidFill>
                <a:latin typeface="Arial" charset="0"/>
                <a:ea typeface="Microsoft YaHei" charset="-122"/>
              </a:defRPr>
            </a:lvl1pPr>
            <a:lvl2pPr>
              <a:tabLst>
                <a:tab pos="723900" algn="l"/>
                <a:tab pos="1447800" algn="l"/>
              </a:tabLst>
              <a:defRPr>
                <a:solidFill>
                  <a:srgbClr val="000000"/>
                </a:solidFill>
                <a:latin typeface="Arial" charset="0"/>
                <a:ea typeface="Microsoft YaHei" charset="-122"/>
              </a:defRPr>
            </a:lvl2pPr>
            <a:lvl3pPr>
              <a:tabLst>
                <a:tab pos="723900" algn="l"/>
                <a:tab pos="1447800" algn="l"/>
              </a:tabLst>
              <a:defRPr>
                <a:solidFill>
                  <a:srgbClr val="000000"/>
                </a:solidFill>
                <a:latin typeface="Arial" charset="0"/>
                <a:ea typeface="Microsoft YaHei" charset="-122"/>
              </a:defRPr>
            </a:lvl3pPr>
            <a:lvl4pPr>
              <a:tabLst>
                <a:tab pos="723900" algn="l"/>
                <a:tab pos="1447800" algn="l"/>
              </a:tabLst>
              <a:defRPr>
                <a:solidFill>
                  <a:srgbClr val="000000"/>
                </a:solidFill>
                <a:latin typeface="Arial" charset="0"/>
                <a:ea typeface="Microsoft YaHei" charset="-122"/>
              </a:defRPr>
            </a:lvl4pPr>
            <a:lvl5pPr>
              <a:tabLst>
                <a:tab pos="723900" algn="l"/>
                <a:tab pos="14478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Lst>
              <a:defRPr>
                <a:solidFill>
                  <a:srgbClr val="000000"/>
                </a:solidFill>
                <a:latin typeface="Arial" charset="0"/>
                <a:ea typeface="Microsoft YaHei" charset="-122"/>
              </a:defRPr>
            </a:lvl9pPr>
          </a:lstStyle>
          <a:p>
            <a:pPr hangingPunct="1">
              <a:lnSpc>
                <a:spcPct val="100000"/>
              </a:lnSpc>
            </a:pPr>
            <a:r>
              <a:rPr lang="en-GB" altLang="en-US" sz="1100">
                <a:latin typeface="Calibri" charset="0"/>
              </a:rPr>
              <a:t>Hayden McRobbie 2014</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idx="4294967295"/>
          </p:nvPr>
        </p:nvSpPr>
        <p:spPr>
          <a:xfrm>
            <a:off x="457200" y="274638"/>
            <a:ext cx="8229600" cy="1143000"/>
          </a:xfrm>
          <a:ln/>
        </p:spPr>
        <p:txBody>
          <a:bodyP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4400"/>
              <a:t>Other interventions</a:t>
            </a:r>
          </a:p>
        </p:txBody>
      </p:sp>
      <p:sp>
        <p:nvSpPr>
          <p:cNvPr id="22530" name="Text Box 2"/>
          <p:cNvSpPr txBox="1">
            <a:spLocks noChangeArrowheads="1"/>
          </p:cNvSpPr>
          <p:nvPr/>
        </p:nvSpPr>
        <p:spPr bwMode="auto">
          <a:xfrm>
            <a:off x="457200" y="1152525"/>
            <a:ext cx="8229600" cy="4973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431800" indent="-32385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9pPr>
          </a:lstStyle>
          <a:p>
            <a:pPr hangingPunct="1">
              <a:lnSpc>
                <a:spcPct val="100000"/>
              </a:lnSpc>
              <a:spcAft>
                <a:spcPts val="1425"/>
              </a:spcAft>
              <a:buSzPct val="45000"/>
              <a:buFont typeface="Wingdings" charset="2"/>
              <a:buChar char=""/>
            </a:pPr>
            <a:r>
              <a:rPr lang="en-US" altLang="en-US">
                <a:latin typeface="Calibri" charset="0"/>
              </a:rPr>
              <a:t> Several other types of interventions have been tried for smoking cessation, including financial incentives, which show some efficacy, and acupuncture and hypnotherapy, which do not have clearly proven efficacy. </a:t>
            </a:r>
          </a:p>
          <a:p>
            <a:pPr hangingPunct="1">
              <a:lnSpc>
                <a:spcPct val="100000"/>
              </a:lnSpc>
              <a:spcAft>
                <a:spcPts val="1425"/>
              </a:spcAft>
              <a:buSzPct val="45000"/>
              <a:buFont typeface="Wingdings" charset="2"/>
              <a:buChar char=""/>
            </a:pPr>
            <a:r>
              <a:rPr lang="en-US" altLang="en-US">
                <a:latin typeface="Calibri" charset="0"/>
              </a:rPr>
              <a:t>Financial incentives for quitting smoking seem to improve smoking cessation rates while they are in place. RCTs have suggested that financial rewards (receiving up to $800 for smoking cessation) can increase quit rates. </a:t>
            </a:r>
          </a:p>
          <a:p>
            <a:pPr hangingPunct="1">
              <a:lnSpc>
                <a:spcPct val="100000"/>
              </a:lnSpc>
              <a:spcAft>
                <a:spcPts val="1425"/>
              </a:spcAft>
              <a:buSzPct val="45000"/>
              <a:buFont typeface="Wingdings" charset="2"/>
              <a:buChar char=""/>
            </a:pPr>
            <a:r>
              <a:rPr lang="en-US" altLang="en-US">
                <a:latin typeface="Calibri" charset="0"/>
              </a:rPr>
              <a:t>Acupuncture was found to be less effective than NRT .</a:t>
            </a:r>
          </a:p>
          <a:p>
            <a:pPr hangingPunct="1">
              <a:lnSpc>
                <a:spcPct val="100000"/>
              </a:lnSpc>
              <a:spcAft>
                <a:spcPts val="1425"/>
              </a:spcAft>
              <a:buSzPct val="45000"/>
              <a:buFont typeface="Wingdings" charset="2"/>
              <a:buChar char=""/>
            </a:pPr>
            <a:r>
              <a:rPr lang="en-US" altLang="en-US">
                <a:latin typeface="Calibri" charset="0"/>
              </a:rPr>
              <a:t>Meta-analysis of randomized trials of hypnotherapy for smoking cessation suggested potential benefits, whereas a prior systematic review of 11 randomized trials had found insufficient data to support the use of hypnotherapy for smoking cessation.</a:t>
            </a:r>
          </a:p>
          <a:p>
            <a:pPr hangingPunct="1">
              <a:lnSpc>
                <a:spcPct val="100000"/>
              </a:lnSpc>
              <a:spcAft>
                <a:spcPts val="1425"/>
              </a:spcAft>
              <a:buClrTx/>
              <a:buSzTx/>
              <a:buFontTx/>
              <a:buNone/>
            </a:pPr>
            <a:endParaRPr lang="en-US" altLang="en-US">
              <a:latin typeface="Calibri" charset="0"/>
            </a:endParaRPr>
          </a:p>
        </p:txBody>
      </p:sp>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3550" y="4535488"/>
            <a:ext cx="2505075" cy="2286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idx="4294967295"/>
          </p:nvPr>
        </p:nvSpPr>
        <p:spPr>
          <a:xfrm>
            <a:off x="457200" y="274638"/>
            <a:ext cx="8229600" cy="1143000"/>
          </a:xfrm>
          <a:ln/>
        </p:spPr>
        <p:txBody>
          <a:bodyP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4400"/>
              <a:t>THE ROLE OF THE CLINICIAN </a:t>
            </a:r>
          </a:p>
        </p:txBody>
      </p:sp>
      <p:sp>
        <p:nvSpPr>
          <p:cNvPr id="23554" name="Text Box 2"/>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2900" indent="-341313">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9pPr>
          </a:lstStyle>
          <a:p>
            <a:pPr hangingPunct="1">
              <a:lnSpc>
                <a:spcPct val="100000"/>
              </a:lnSpc>
              <a:spcBef>
                <a:spcPts val="638"/>
              </a:spcBef>
              <a:spcAft>
                <a:spcPts val="1425"/>
              </a:spcAft>
              <a:buSzPct val="45000"/>
              <a:buFont typeface="Arial" charset="0"/>
              <a:buChar char="•"/>
            </a:pPr>
            <a:r>
              <a:rPr lang="en-US" altLang="en-US" sz="3200">
                <a:latin typeface="Calibri" charset="0"/>
              </a:rPr>
              <a:t>The "5A's" Approach — The clinician’s role is to document smoking status, offer advice to quit, evaluate the patient’s interest in quitting, and, for those interested in quitting, offer tools, techniques, and follow-up. </a:t>
            </a:r>
          </a:p>
          <a:p>
            <a:pPr hangingPunct="1">
              <a:lnSpc>
                <a:spcPct val="100000"/>
              </a:lnSpc>
              <a:spcBef>
                <a:spcPts val="638"/>
              </a:spcBef>
              <a:spcAft>
                <a:spcPts val="1425"/>
              </a:spcAft>
              <a:buSzPct val="45000"/>
              <a:buFont typeface="Arial" charset="0"/>
              <a:buChar char="•"/>
            </a:pPr>
            <a:r>
              <a:rPr lang="en-US" altLang="en-US" sz="3200">
                <a:latin typeface="Calibri" charset="0"/>
              </a:rPr>
              <a:t>For those not ready to quit, the clinician can use motivational interviewing to move the smoker towards quitting.</a:t>
            </a:r>
          </a:p>
          <a:p>
            <a:pPr hangingPunct="1">
              <a:lnSpc>
                <a:spcPct val="100000"/>
              </a:lnSpc>
              <a:spcBef>
                <a:spcPts val="638"/>
              </a:spcBef>
              <a:spcAft>
                <a:spcPts val="1425"/>
              </a:spcAft>
              <a:buClrTx/>
              <a:buSzTx/>
              <a:buFontTx/>
              <a:buNone/>
            </a:pPr>
            <a:endParaRPr lang="en-US" altLang="en-US" sz="3200">
              <a:latin typeface="Calibri"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body" idx="4294967295"/>
          </p:nvPr>
        </p:nvSpPr>
        <p:spPr>
          <a:xfrm>
            <a:off x="457200" y="576263"/>
            <a:ext cx="8229600" cy="5868987"/>
          </a:xfrm>
          <a:ln/>
        </p:spPr>
        <p:txBody>
          <a:bodyPr lIns="0" tIns="0" rIns="0" bIns="0"/>
          <a:lstStyle/>
          <a:p>
            <a:pPr marL="0" indent="0">
              <a:spcBef>
                <a:spcPts val="638"/>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a:p>
          <a:p>
            <a:pPr marL="0" indent="0">
              <a:spcBef>
                <a:spcPts val="638"/>
              </a:spcBef>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a:t>
            </a:r>
            <a:r>
              <a:rPr lang="en-US" altLang="en-US" b="1"/>
              <a:t>A</a:t>
            </a:r>
            <a:r>
              <a:rPr lang="en-US" altLang="en-US"/>
              <a:t>sk about tobacco use (see 'Ask about tobacco use and exposure' below)</a:t>
            </a:r>
          </a:p>
          <a:p>
            <a:pPr marL="0" indent="0">
              <a:spcBef>
                <a:spcPts val="638"/>
              </a:spcBef>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a:t>
            </a:r>
            <a:r>
              <a:rPr lang="en-US" altLang="en-US" b="1"/>
              <a:t>A</a:t>
            </a:r>
            <a:r>
              <a:rPr lang="en-US" altLang="en-US"/>
              <a:t>dvise quitting (see 'Advise smoking cessation' below)</a:t>
            </a:r>
          </a:p>
          <a:p>
            <a:pPr marL="0" indent="0">
              <a:spcBef>
                <a:spcPts val="638"/>
              </a:spcBef>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a:t>
            </a:r>
            <a:r>
              <a:rPr lang="en-US" altLang="en-US" b="1"/>
              <a:t>A</a:t>
            </a:r>
            <a:r>
              <a:rPr lang="en-US" altLang="en-US"/>
              <a:t>ssess readiness to quit (see 'Assess readiness to quit' below)</a:t>
            </a:r>
          </a:p>
          <a:p>
            <a:pPr marL="0" indent="0">
              <a:spcBef>
                <a:spcPts val="638"/>
              </a:spcBef>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a:t>
            </a:r>
            <a:r>
              <a:rPr lang="en-US" altLang="en-US" b="1"/>
              <a:t>A</a:t>
            </a:r>
            <a:r>
              <a:rPr lang="en-US" altLang="en-US"/>
              <a:t>ssist smokers ready to quit (see 'Assist smokers ready to quit' below)</a:t>
            </a:r>
          </a:p>
          <a:p>
            <a:pPr marL="0" indent="0">
              <a:spcBef>
                <a:spcPts val="638"/>
              </a:spcBef>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a:t>
            </a:r>
            <a:r>
              <a:rPr lang="en-US" altLang="en-US" b="1"/>
              <a:t>A</a:t>
            </a:r>
            <a:r>
              <a:rPr lang="en-US" altLang="en-US"/>
              <a:t>rrange follow-up</a:t>
            </a:r>
          </a:p>
        </p:txBody>
      </p:sp>
      <p:sp>
        <p:nvSpPr>
          <p:cNvPr id="24578" name="Text Box 2"/>
          <p:cNvSpPr txBox="1">
            <a:spLocks noChangeArrowheads="1"/>
          </p:cNvSpPr>
          <p:nvPr/>
        </p:nvSpPr>
        <p:spPr bwMode="auto">
          <a:xfrm>
            <a:off x="576263" y="635000"/>
            <a:ext cx="6767512"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charset="0"/>
                <a:ea typeface="Microsoft YaHei" charset="-122"/>
              </a:defRPr>
            </a:lvl9pPr>
          </a:lstStyle>
          <a:p>
            <a:pPr hangingPunct="1">
              <a:lnSpc>
                <a:spcPct val="102000"/>
              </a:lnSpc>
              <a:spcBef>
                <a:spcPts val="638"/>
              </a:spcBef>
              <a:spcAft>
                <a:spcPts val="1425"/>
              </a:spcAft>
            </a:pPr>
            <a:r>
              <a:rPr lang="en-US" altLang="en-US" sz="3200">
                <a:latin typeface="Calibri" charset="0"/>
              </a:rPr>
              <a:t>The 5A’s steps are as follows: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idx="4294967295"/>
          </p:nvPr>
        </p:nvSpPr>
        <p:spPr>
          <a:xfrm>
            <a:off x="457200" y="274638"/>
            <a:ext cx="8229600" cy="1143000"/>
          </a:xfrm>
          <a:ln/>
        </p:spPr>
        <p:txBody>
          <a:bodyPr/>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a:p>
        </p:txBody>
      </p:sp>
      <p:sp>
        <p:nvSpPr>
          <p:cNvPr id="25602" name="Text Box 2"/>
          <p:cNvSpPr txBox="1">
            <a:spLocks noChangeArrowheads="1"/>
          </p:cNvSpPr>
          <p:nvPr/>
        </p:nvSpPr>
        <p:spPr bwMode="auto">
          <a:xfrm>
            <a:off x="647700" y="153988"/>
            <a:ext cx="8229600" cy="6155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2900" indent="-341313">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9pPr>
          </a:lstStyle>
          <a:p>
            <a:pPr hangingPunct="1">
              <a:lnSpc>
                <a:spcPct val="100000"/>
              </a:lnSpc>
              <a:spcBef>
                <a:spcPts val="638"/>
              </a:spcBef>
              <a:spcAft>
                <a:spcPts val="1425"/>
              </a:spcAft>
              <a:buSzPct val="45000"/>
              <a:buFont typeface="Arial" charset="0"/>
              <a:buChar char="•"/>
            </a:pPr>
            <a:r>
              <a:rPr lang="en-US" altLang="en-US" sz="3200" dirty="0">
                <a:latin typeface="Calibri" charset="0"/>
              </a:rPr>
              <a:t>A suggested “proactive offer of treatment” approach is to begin by briefly presenting treatment-related facts, including the availability of treatment, and then ask whether the patient would like to quit smoking:</a:t>
            </a:r>
          </a:p>
          <a:p>
            <a:pPr marL="1587" indent="0" hangingPunct="1">
              <a:lnSpc>
                <a:spcPct val="100000"/>
              </a:lnSpc>
              <a:spcBef>
                <a:spcPts val="638"/>
              </a:spcBef>
              <a:spcAft>
                <a:spcPts val="1425"/>
              </a:spcAft>
              <a:buSzPct val="45000"/>
            </a:pPr>
            <a:r>
              <a:rPr lang="en-US" altLang="en-US" sz="3200" dirty="0">
                <a:latin typeface="Calibri" charset="0"/>
              </a:rPr>
              <a:t>●</a:t>
            </a:r>
            <a:r>
              <a:rPr lang="en-US" altLang="en-US" sz="2400" dirty="0">
                <a:latin typeface="Calibri" charset="0"/>
              </a:rPr>
              <a:t>Stopping smoking can be difficult</a:t>
            </a:r>
          </a:p>
          <a:p>
            <a:pPr marL="1587" indent="0" hangingPunct="1">
              <a:lnSpc>
                <a:spcPct val="100000"/>
              </a:lnSpc>
              <a:spcBef>
                <a:spcPts val="638"/>
              </a:spcBef>
              <a:spcAft>
                <a:spcPts val="1425"/>
              </a:spcAft>
              <a:buSzPct val="45000"/>
            </a:pPr>
            <a:r>
              <a:rPr lang="en-US" altLang="en-US" sz="2400" dirty="0">
                <a:latin typeface="Calibri" charset="0"/>
              </a:rPr>
              <a:t>●Effective treatment for tobacco dependence is available</a:t>
            </a:r>
          </a:p>
          <a:p>
            <a:pPr marL="1587" indent="0" hangingPunct="1">
              <a:lnSpc>
                <a:spcPct val="100000"/>
              </a:lnSpc>
              <a:spcBef>
                <a:spcPts val="638"/>
              </a:spcBef>
              <a:spcAft>
                <a:spcPts val="1425"/>
              </a:spcAft>
              <a:buSzPct val="45000"/>
            </a:pPr>
            <a:r>
              <a:rPr lang="en-US" altLang="en-US" sz="2400" dirty="0">
                <a:latin typeface="Calibri" charset="0"/>
              </a:rPr>
              <a:t>●I am prepared to help you, using available treatments </a:t>
            </a:r>
          </a:p>
          <a:p>
            <a:pPr marL="1587" indent="0" hangingPunct="1">
              <a:lnSpc>
                <a:spcPct val="100000"/>
              </a:lnSpc>
              <a:spcBef>
                <a:spcPts val="638"/>
              </a:spcBef>
              <a:spcAft>
                <a:spcPts val="1425"/>
              </a:spcAft>
              <a:buSzPct val="45000"/>
            </a:pPr>
            <a:r>
              <a:rPr lang="en-US" altLang="en-US" sz="2400" dirty="0">
                <a:latin typeface="Calibri" charset="0"/>
              </a:rPr>
              <a:t>●Can I tell you more about these options?</a:t>
            </a:r>
          </a:p>
          <a:p>
            <a:pPr marL="1587" indent="0" hangingPunct="1">
              <a:lnSpc>
                <a:spcPct val="100000"/>
              </a:lnSpc>
              <a:spcBef>
                <a:spcPts val="638"/>
              </a:spcBef>
              <a:spcAft>
                <a:spcPts val="1425"/>
              </a:spcAft>
              <a:buClrTx/>
              <a:buSzTx/>
            </a:pPr>
            <a:r>
              <a:rPr lang="en-US" altLang="en-US" sz="2400" dirty="0" smtClean="0">
                <a:latin typeface="Calibri" charset="0"/>
              </a:rPr>
              <a:t>●Maintenance </a:t>
            </a:r>
            <a:r>
              <a:rPr lang="en-US" altLang="en-US" sz="2400" dirty="0">
                <a:latin typeface="Calibri" charset="0"/>
              </a:rPr>
              <a:t>of abstinence ( achieving quit)</a:t>
            </a:r>
          </a:p>
          <a:p>
            <a:pPr hangingPunct="1">
              <a:lnSpc>
                <a:spcPct val="100000"/>
              </a:lnSpc>
              <a:spcBef>
                <a:spcPts val="638"/>
              </a:spcBef>
              <a:spcAft>
                <a:spcPts val="1425"/>
              </a:spcAft>
              <a:buClrTx/>
              <a:buSzTx/>
              <a:buFontTx/>
              <a:buNone/>
            </a:pPr>
            <a:endParaRPr lang="en-US" altLang="en-US" sz="2400" dirty="0">
              <a:latin typeface="Calibri" charset="0"/>
            </a:endParaRPr>
          </a:p>
        </p:txBody>
      </p:sp>
      <p:sp>
        <p:nvSpPr>
          <p:cNvPr id="25603" name="Text Box 3"/>
          <p:cNvSpPr txBox="1">
            <a:spLocks noChangeArrowheads="1"/>
          </p:cNvSpPr>
          <p:nvPr/>
        </p:nvSpPr>
        <p:spPr bwMode="auto">
          <a:xfrm>
            <a:off x="457200" y="727075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2900" indent="-341313">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9pPr>
          </a:lstStyle>
          <a:p>
            <a:pPr hangingPunct="1">
              <a:lnSpc>
                <a:spcPct val="100000"/>
              </a:lnSpc>
              <a:spcBef>
                <a:spcPts val="638"/>
              </a:spcBef>
              <a:spcAft>
                <a:spcPts val="1425"/>
              </a:spcAft>
              <a:buSzPct val="45000"/>
              <a:buFont typeface="Arial" charset="0"/>
              <a:buChar char="•"/>
            </a:pPr>
            <a:endParaRPr lang="en-US" altLang="en-US" sz="3200">
              <a:latin typeface="Calibri" charset="0"/>
            </a:endParaRPr>
          </a:p>
          <a:p>
            <a:pPr hangingPunct="1">
              <a:lnSpc>
                <a:spcPct val="100000"/>
              </a:lnSpc>
              <a:spcBef>
                <a:spcPts val="638"/>
              </a:spcBef>
              <a:spcAft>
                <a:spcPts val="1425"/>
              </a:spcAft>
              <a:buSzPct val="45000"/>
              <a:buFont typeface="Arial" charset="0"/>
              <a:buChar char="•"/>
            </a:pPr>
            <a:endParaRPr lang="en-US" altLang="en-US" sz="3200">
              <a:latin typeface="Calibri" charset="0"/>
            </a:endParaRPr>
          </a:p>
          <a:p>
            <a:pPr hangingPunct="1">
              <a:lnSpc>
                <a:spcPct val="100000"/>
              </a:lnSpc>
              <a:spcBef>
                <a:spcPts val="638"/>
              </a:spcBef>
              <a:spcAft>
                <a:spcPts val="1425"/>
              </a:spcAft>
              <a:buClrTx/>
              <a:buSzTx/>
              <a:buFontTx/>
              <a:buNone/>
            </a:pPr>
            <a:endParaRPr lang="en-US" altLang="en-US" sz="3200">
              <a:latin typeface="Calibri"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idx="4294967295"/>
          </p:nvPr>
        </p:nvSpPr>
        <p:spPr>
          <a:xfrm>
            <a:off x="457200" y="274638"/>
            <a:ext cx="8229600" cy="1143000"/>
          </a:xfrm>
          <a:ln/>
        </p:spPr>
        <p:txBody>
          <a:bodyPr/>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a:p>
        </p:txBody>
      </p:sp>
      <p:sp>
        <p:nvSpPr>
          <p:cNvPr id="26626" name="Rectangle 2"/>
          <p:cNvSpPr>
            <a:spLocks noGrp="1" noChangeArrowheads="1"/>
          </p:cNvSpPr>
          <p:nvPr>
            <p:ph type="body" idx="4294967295"/>
          </p:nvPr>
        </p:nvSpPr>
        <p:spPr>
          <a:xfrm>
            <a:off x="457200" y="1600200"/>
            <a:ext cx="8229600" cy="4525963"/>
          </a:xfrm>
          <a:ln/>
        </p:spPr>
        <p:txBody>
          <a:bodyPr lIns="0" tIns="0" rIns="0" bIns="0"/>
          <a:lstStyle/>
          <a:p>
            <a:pPr marL="0" indent="0">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Some critics noted that individuals do not move through predictable stages of behavior change. A 2010 systematic review of 41 trials concluded that stage-based help-interventions were equivalent to their non-stage-based equivalents.</a:t>
            </a:r>
          </a:p>
        </p:txBody>
      </p:sp>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 y="4751388"/>
            <a:ext cx="2619375" cy="1743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idx="4294967295"/>
          </p:nvPr>
        </p:nvSpPr>
        <p:spPr>
          <a:xfrm>
            <a:off x="457200" y="274638"/>
            <a:ext cx="8229600" cy="1143000"/>
          </a:xfrm>
          <a:ln/>
        </p:spPr>
        <p:txBody>
          <a:bodyP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4400"/>
              <a:t>SPECIAL CIRCUMSTANCES: the pregnant smoker</a:t>
            </a:r>
          </a:p>
        </p:txBody>
      </p:sp>
      <p:sp>
        <p:nvSpPr>
          <p:cNvPr id="27650" name="Text Box 2"/>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2900" indent="-341313">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Microsoft YaHei" charset="-122"/>
              </a:defRPr>
            </a:lvl9pPr>
          </a:lstStyle>
          <a:p>
            <a:pPr hangingPunct="1">
              <a:lnSpc>
                <a:spcPct val="100000"/>
              </a:lnSpc>
              <a:spcBef>
                <a:spcPts val="638"/>
              </a:spcBef>
              <a:spcAft>
                <a:spcPts val="1425"/>
              </a:spcAft>
              <a:buSzPct val="45000"/>
              <a:buFont typeface="Arial" charset="0"/>
              <a:buChar char="•"/>
            </a:pPr>
            <a:r>
              <a:rPr lang="en-US" altLang="en-US" sz="3200">
                <a:latin typeface="Calibri" charset="0"/>
              </a:rPr>
              <a:t>Maternal risks:</a:t>
            </a:r>
          </a:p>
          <a:p>
            <a:pPr hangingPunct="1">
              <a:lnSpc>
                <a:spcPct val="100000"/>
              </a:lnSpc>
              <a:spcBef>
                <a:spcPts val="638"/>
              </a:spcBef>
              <a:spcAft>
                <a:spcPts val="1425"/>
              </a:spcAft>
              <a:buSzPct val="45000"/>
              <a:buFont typeface="Arial" charset="0"/>
              <a:buChar char="•"/>
            </a:pPr>
            <a:r>
              <a:rPr lang="en-US" altLang="en-US" sz="3200">
                <a:latin typeface="Calibri" charset="0"/>
              </a:rPr>
              <a:t>Subfertility —  13% of subfertility &amp; delay in time to conception has been attributed to smoking. Chemicals in cigarette smoke, including heavy metals, polycyclic hydrocarbons, nitrosamines, and aromatic amines, appear to accelerate follicular depletion and may impede gametogenesis. </a:t>
            </a:r>
          </a:p>
          <a:p>
            <a:pPr hangingPunct="1">
              <a:lnSpc>
                <a:spcPct val="100000"/>
              </a:lnSpc>
              <a:spcBef>
                <a:spcPts val="638"/>
              </a:spcBef>
              <a:spcAft>
                <a:spcPts val="1425"/>
              </a:spcAft>
              <a:buClrTx/>
              <a:buSzTx/>
              <a:buFontTx/>
              <a:buNone/>
            </a:pPr>
            <a:r>
              <a:rPr lang="en-US" altLang="en-US" sz="3200">
                <a:latin typeface="Calibri" charset="0"/>
              </a:rPr>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idx="4294967295"/>
          </p:nvPr>
        </p:nvSpPr>
        <p:spPr>
          <a:xfrm>
            <a:off x="457200" y="274638"/>
            <a:ext cx="8229600" cy="1143000"/>
          </a:xfrm>
          <a:ln/>
        </p:spPr>
        <p:txBody>
          <a:bodyPr lIns="0" tIns="0" rIns="0" bIns="0" anchor="ctr"/>
          <a:lstStyle/>
          <a:p>
            <a:endParaRPr lang="en-GB"/>
          </a:p>
        </p:txBody>
      </p:sp>
      <p:sp>
        <p:nvSpPr>
          <p:cNvPr id="28674" name="Text Box 2"/>
          <p:cNvSpPr txBox="1">
            <a:spLocks noChangeArrowheads="1"/>
          </p:cNvSpPr>
          <p:nvPr/>
        </p:nvSpPr>
        <p:spPr bwMode="auto">
          <a:xfrm>
            <a:off x="87313" y="360363"/>
            <a:ext cx="8985250" cy="5645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9pPr>
          </a:lstStyle>
          <a:p>
            <a:pPr hangingPunct="1">
              <a:lnSpc>
                <a:spcPct val="102000"/>
              </a:lnSpc>
              <a:spcBef>
                <a:spcPts val="638"/>
              </a:spcBef>
              <a:spcAft>
                <a:spcPts val="1425"/>
              </a:spcAft>
            </a:pPr>
            <a:r>
              <a:rPr lang="en-US" altLang="en-US" sz="3200">
                <a:latin typeface="Calibri" charset="0"/>
              </a:rPr>
              <a:t>As women have delayed childbearing and smoking rates among young women have increased, there is the additional risk of coexisting smoking-related conditions such as lung cancer, hypertension, and asthma that could impact pregnancy. </a:t>
            </a:r>
          </a:p>
          <a:p>
            <a:pPr hangingPunct="1">
              <a:lnSpc>
                <a:spcPct val="102000"/>
              </a:lnSpc>
              <a:spcBef>
                <a:spcPts val="638"/>
              </a:spcBef>
              <a:spcAft>
                <a:spcPts val="1425"/>
              </a:spcAft>
            </a:pPr>
            <a:r>
              <a:rPr lang="en-US" altLang="en-US" sz="3200">
                <a:latin typeface="Calibri" charset="0"/>
              </a:rPr>
              <a:t>Lung cancer during pregnancy is rare, but it is the second leading cause of mortality in women of reproductive age (25 to 39 years) and thought to be increasing due to the aforementioned factors. However, not all of the lung cancers diagnosed during pregnancy are smoking related.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idx="4294967295"/>
          </p:nvPr>
        </p:nvSpPr>
        <p:spPr>
          <a:xfrm>
            <a:off x="457200" y="274638"/>
            <a:ext cx="8229600" cy="1143000"/>
          </a:xfrm>
          <a:ln/>
        </p:spPr>
        <p:txBody>
          <a:bodyP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4400"/>
              <a:t>Smoking risks- foetus/neonate</a:t>
            </a:r>
          </a:p>
        </p:txBody>
      </p:sp>
      <p:sp>
        <p:nvSpPr>
          <p:cNvPr id="29698" name="Text Box 2"/>
          <p:cNvSpPr txBox="1">
            <a:spLocks noChangeArrowheads="1"/>
          </p:cNvSpPr>
          <p:nvPr/>
        </p:nvSpPr>
        <p:spPr bwMode="auto">
          <a:xfrm>
            <a:off x="122238" y="1162050"/>
            <a:ext cx="8948737"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Microsoft YaHei" charset="-122"/>
              </a:defRPr>
            </a:lvl9pPr>
          </a:lstStyle>
          <a:p>
            <a:pPr hangingPunct="1">
              <a:lnSpc>
                <a:spcPct val="100000"/>
              </a:lnSpc>
              <a:spcBef>
                <a:spcPts val="638"/>
              </a:spcBef>
              <a:spcAft>
                <a:spcPts val="1425"/>
              </a:spcAft>
            </a:pPr>
            <a:r>
              <a:rPr lang="en-US" altLang="en-US" sz="2400">
                <a:latin typeface="Calibri" charset="0"/>
              </a:rPr>
              <a:t>Spontaneous pregnancy loss, placental abruption, preterm premature rupture of membranes (PPROM), placenta previa, preterm labor and delivery, low birthweight (LBW), and ectopic pregnancy.</a:t>
            </a:r>
          </a:p>
          <a:p>
            <a:pPr hangingPunct="1">
              <a:lnSpc>
                <a:spcPct val="100000"/>
              </a:lnSpc>
              <a:spcBef>
                <a:spcPts val="638"/>
              </a:spcBef>
              <a:spcAft>
                <a:spcPts val="1425"/>
              </a:spcAft>
            </a:pPr>
            <a:r>
              <a:rPr lang="en-US" altLang="en-US" sz="2400">
                <a:latin typeface="Calibri" charset="0"/>
              </a:rPr>
              <a:t>Miscarriage ( smoker mother and partner/passive)</a:t>
            </a:r>
          </a:p>
          <a:p>
            <a:pPr hangingPunct="1">
              <a:lnSpc>
                <a:spcPct val="100000"/>
              </a:lnSpc>
              <a:spcBef>
                <a:spcPts val="638"/>
              </a:spcBef>
              <a:spcAft>
                <a:spcPts val="1425"/>
              </a:spcAft>
            </a:pPr>
            <a:r>
              <a:rPr lang="en-US" altLang="en-US" sz="2400">
                <a:latin typeface="Calibri" charset="0"/>
              </a:rPr>
              <a:t>Stillbirth and neonatal death — In a meta-analysis of 142 studies, any active maternal smoking increased the risk of stillbirth by nearly 50% </a:t>
            </a:r>
          </a:p>
          <a:p>
            <a:pPr hangingPunct="1">
              <a:lnSpc>
                <a:spcPct val="100000"/>
              </a:lnSpc>
              <a:spcBef>
                <a:spcPts val="638"/>
              </a:spcBef>
              <a:spcAft>
                <a:spcPts val="1425"/>
              </a:spcAft>
            </a:pPr>
            <a:r>
              <a:rPr lang="en-US" altLang="en-US" sz="2400">
                <a:latin typeface="Calibri" charset="0"/>
              </a:rPr>
              <a:t>Congenital malformations — overall rate of congenital malformations not higher,smoking may increase the risk of specific anomalies e.g. cleft lip/palate,gastroschisis</a:t>
            </a:r>
          </a:p>
          <a:p>
            <a:pPr hangingPunct="1">
              <a:lnSpc>
                <a:spcPct val="100000"/>
              </a:lnSpc>
              <a:spcBef>
                <a:spcPts val="638"/>
              </a:spcBef>
              <a:spcAft>
                <a:spcPts val="1425"/>
              </a:spcAft>
            </a:pPr>
            <a:r>
              <a:rPr lang="en-US" altLang="en-US" sz="2400">
                <a:latin typeface="Calibri" charset="0"/>
              </a:rPr>
              <a:t>SIDS, respiratory infections , asthma, atopy</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icrosoft YaHei"/>
        <a:cs typeface=""/>
      </a:majorFont>
      <a:minorFont>
        <a:latin typeface="Calibri"/>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effectLst/>
            <a:latin typeface="Arial" charset="0"/>
            <a:ea typeface="Microsoft YaHei"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icrosoft YaHei"/>
        <a:cs typeface=""/>
      </a:majorFont>
      <a:minorFont>
        <a:latin typeface="Calibri"/>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effectLst/>
            <a:latin typeface="Arial" charset="0"/>
            <a:ea typeface="Microsoft YaHei"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icrosoft YaHei"/>
        <a:cs typeface=""/>
      </a:majorFont>
      <a:minorFont>
        <a:latin typeface="Calibri"/>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effectLst/>
            <a:latin typeface="Arial" charset="0"/>
            <a:ea typeface="Microsoft YaHei"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icrosoft YaHei"/>
        <a:cs typeface=""/>
      </a:majorFont>
      <a:minorFont>
        <a:latin typeface="Calibri"/>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effectLst/>
            <a:latin typeface="Arial" charset="0"/>
            <a:ea typeface="Microsoft YaHei"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icrosoft YaHei"/>
        <a:cs typeface=""/>
      </a:majorFont>
      <a:minorFont>
        <a:latin typeface="Calibri"/>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effectLst/>
            <a:latin typeface="Arial" charset="0"/>
            <a:ea typeface="Microsoft YaHei"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TotalTime>
  <Words>895</Words>
  <Application>Microsoft Office PowerPoint</Application>
  <PresentationFormat>On-screen Show (4:3)</PresentationFormat>
  <Paragraphs>112</Paragraphs>
  <Slides>22</Slides>
  <Notes>21</Notes>
  <HiddenSlides>0</HiddenSlides>
  <MMClips>0</MMClips>
  <ScaleCrop>false</ScaleCrop>
  <HeadingPairs>
    <vt:vector size="4" baseType="variant">
      <vt:variant>
        <vt:lpstr>Theme</vt:lpstr>
      </vt:variant>
      <vt:variant>
        <vt:i4>5</vt:i4>
      </vt:variant>
      <vt:variant>
        <vt:lpstr>Slide Titles</vt:lpstr>
      </vt:variant>
      <vt:variant>
        <vt:i4>22</vt:i4>
      </vt:variant>
    </vt:vector>
  </HeadingPairs>
  <TitlesOfParts>
    <vt:vector size="27" baseType="lpstr">
      <vt:lpstr>Office Theme</vt:lpstr>
      <vt:lpstr>Office Theme</vt:lpstr>
      <vt:lpstr>Office Theme</vt:lpstr>
      <vt:lpstr>Office Theme</vt:lpstr>
      <vt:lpstr>Office Theme</vt:lpstr>
      <vt:lpstr>PowerPoint Presentation</vt:lpstr>
      <vt:lpstr>Smokers die early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Behavioral counselling </vt:lpstr>
      <vt:lpstr>Pharmacotherapies </vt:lpstr>
      <vt:lpstr>Varenicline</vt:lpstr>
      <vt:lpstr>Bupropion</vt:lpstr>
      <vt:lpstr>Bupropion: Long-term (&gt;6 month) quit rates vs. placebo</vt:lpstr>
      <vt:lpstr>Other interventions</vt:lpstr>
      <vt:lpstr>THE ROLE OF THE CLINICIAN </vt:lpstr>
      <vt:lpstr>PowerPoint Presentation</vt:lpstr>
      <vt:lpstr>PowerPoint Presentation</vt:lpstr>
      <vt:lpstr>PowerPoint Presentation</vt:lpstr>
      <vt:lpstr>SPECIAL CIRCUMSTANCES: the pregnant smoker</vt:lpstr>
      <vt:lpstr>PowerPoint Presentation</vt:lpstr>
      <vt:lpstr>Smoking risks- foetus/neonate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Smoking Cessation Dr Elizabeth Ginn  Respiratory Regional Training Day 13th December 2-10</dc:title>
  <dc:creator>Himali oregan</dc:creator>
  <cp:lastModifiedBy>Himali oregan</cp:lastModifiedBy>
  <cp:revision>5</cp:revision>
  <cp:lastPrinted>1601-01-01T00:00:00Z</cp:lastPrinted>
  <dcterms:created xsi:type="dcterms:W3CDTF">1601-01-01T00:00:00Z</dcterms:created>
  <dcterms:modified xsi:type="dcterms:W3CDTF">2018-12-12T12:43:49Z</dcterms:modified>
</cp:coreProperties>
</file>